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</p:sldIdLst>
  <p:sldSz cx="23622000" cy="33413700"/>
  <p:notesSz cx="6858000" cy="9144000"/>
  <p:embeddedFontLst>
    <p:embeddedFont>
      <p:font typeface="Calibri" panose="020F0502020204030204" pitchFamily="34" charset="0"/>
      <p:regular r:id="rId5"/>
      <p:bold r:id="rId6"/>
      <p:italic r:id="rId7"/>
      <p:boldItalic r:id="rId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13" d="100"/>
          <a:sy n="13" d="100"/>
        </p:scale>
        <p:origin x="2248" y="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theme" Target="theme/theme1.xml"/><Relationship Id="rId5" Type="http://schemas.openxmlformats.org/officeDocument/2006/relationships/font" Target="fonts/font1.fntdata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1811000" cy="16705799"/>
          </a:xfrm>
          <a:custGeom>
            <a:avLst/>
            <a:gdLst/>
            <a:ahLst/>
            <a:cxnLst/>
            <a:rect l="l" t="t" r="r" b="b"/>
            <a:pathLst>
              <a:path w="11811000" h="16705799">
                <a:moveTo>
                  <a:pt x="0" y="0"/>
                </a:moveTo>
                <a:lnTo>
                  <a:pt x="11811000" y="0"/>
                </a:lnTo>
                <a:lnTo>
                  <a:pt x="11811000" y="16705799"/>
                </a:lnTo>
                <a:lnTo>
                  <a:pt x="0" y="1670579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1811000" y="0"/>
            <a:ext cx="11811000" cy="16705799"/>
          </a:xfrm>
          <a:custGeom>
            <a:avLst/>
            <a:gdLst/>
            <a:ahLst/>
            <a:cxnLst/>
            <a:rect l="l" t="t" r="r" b="b"/>
            <a:pathLst>
              <a:path w="11811000" h="16705799">
                <a:moveTo>
                  <a:pt x="0" y="0"/>
                </a:moveTo>
                <a:lnTo>
                  <a:pt x="11811000" y="0"/>
                </a:lnTo>
                <a:lnTo>
                  <a:pt x="11811000" y="16705799"/>
                </a:lnTo>
                <a:lnTo>
                  <a:pt x="0" y="1670579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1811000" y="16707901"/>
            <a:ext cx="11811000" cy="16705799"/>
          </a:xfrm>
          <a:custGeom>
            <a:avLst/>
            <a:gdLst/>
            <a:ahLst/>
            <a:cxnLst/>
            <a:rect l="l" t="t" r="r" b="b"/>
            <a:pathLst>
              <a:path w="11811000" h="16705799">
                <a:moveTo>
                  <a:pt x="0" y="0"/>
                </a:moveTo>
                <a:lnTo>
                  <a:pt x="11811000" y="0"/>
                </a:lnTo>
                <a:lnTo>
                  <a:pt x="11811000" y="16705799"/>
                </a:lnTo>
                <a:lnTo>
                  <a:pt x="0" y="1670579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0" y="16707901"/>
            <a:ext cx="11811000" cy="16705799"/>
          </a:xfrm>
          <a:custGeom>
            <a:avLst/>
            <a:gdLst/>
            <a:ahLst/>
            <a:cxnLst/>
            <a:rect l="l" t="t" r="r" b="b"/>
            <a:pathLst>
              <a:path w="11811000" h="16705799">
                <a:moveTo>
                  <a:pt x="0" y="0"/>
                </a:moveTo>
                <a:lnTo>
                  <a:pt x="11811000" y="0"/>
                </a:lnTo>
                <a:lnTo>
                  <a:pt x="11811000" y="16705799"/>
                </a:lnTo>
                <a:lnTo>
                  <a:pt x="0" y="1670579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1051"/>
            <a:ext cx="11811000" cy="16705799"/>
          </a:xfrm>
          <a:custGeom>
            <a:avLst/>
            <a:gdLst/>
            <a:ahLst/>
            <a:cxnLst/>
            <a:rect l="l" t="t" r="r" b="b"/>
            <a:pathLst>
              <a:path w="11811000" h="16705799">
                <a:moveTo>
                  <a:pt x="0" y="0"/>
                </a:moveTo>
                <a:lnTo>
                  <a:pt x="11811000" y="0"/>
                </a:lnTo>
                <a:lnTo>
                  <a:pt x="11811000" y="16705799"/>
                </a:lnTo>
                <a:lnTo>
                  <a:pt x="0" y="1670579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1811000" y="1051"/>
            <a:ext cx="11811000" cy="16705799"/>
          </a:xfrm>
          <a:custGeom>
            <a:avLst/>
            <a:gdLst/>
            <a:ahLst/>
            <a:cxnLst/>
            <a:rect l="l" t="t" r="r" b="b"/>
            <a:pathLst>
              <a:path w="11811000" h="16705799">
                <a:moveTo>
                  <a:pt x="0" y="0"/>
                </a:moveTo>
                <a:lnTo>
                  <a:pt x="11811000" y="0"/>
                </a:lnTo>
                <a:lnTo>
                  <a:pt x="11811000" y="16705799"/>
                </a:lnTo>
                <a:lnTo>
                  <a:pt x="0" y="1670579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1811000" y="16707901"/>
            <a:ext cx="11811000" cy="16705799"/>
          </a:xfrm>
          <a:custGeom>
            <a:avLst/>
            <a:gdLst/>
            <a:ahLst/>
            <a:cxnLst/>
            <a:rect l="l" t="t" r="r" b="b"/>
            <a:pathLst>
              <a:path w="11811000" h="16705799">
                <a:moveTo>
                  <a:pt x="0" y="0"/>
                </a:moveTo>
                <a:lnTo>
                  <a:pt x="11811000" y="0"/>
                </a:lnTo>
                <a:lnTo>
                  <a:pt x="11811000" y="16705799"/>
                </a:lnTo>
                <a:lnTo>
                  <a:pt x="0" y="1670579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0" y="16706850"/>
            <a:ext cx="11811000" cy="16705799"/>
          </a:xfrm>
          <a:custGeom>
            <a:avLst/>
            <a:gdLst/>
            <a:ahLst/>
            <a:cxnLst/>
            <a:rect l="l" t="t" r="r" b="b"/>
            <a:pathLst>
              <a:path w="11811000" h="16705799">
                <a:moveTo>
                  <a:pt x="0" y="0"/>
                </a:moveTo>
                <a:lnTo>
                  <a:pt x="11811000" y="0"/>
                </a:lnTo>
                <a:lnTo>
                  <a:pt x="11811000" y="16705799"/>
                </a:lnTo>
                <a:lnTo>
                  <a:pt x="0" y="1670579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1811000" cy="16705799"/>
          </a:xfrm>
          <a:custGeom>
            <a:avLst/>
            <a:gdLst/>
            <a:ahLst/>
            <a:cxnLst/>
            <a:rect l="l" t="t" r="r" b="b"/>
            <a:pathLst>
              <a:path w="11811000" h="16705799">
                <a:moveTo>
                  <a:pt x="0" y="0"/>
                </a:moveTo>
                <a:lnTo>
                  <a:pt x="11811000" y="0"/>
                </a:lnTo>
                <a:lnTo>
                  <a:pt x="11811000" y="16705799"/>
                </a:lnTo>
                <a:lnTo>
                  <a:pt x="0" y="1670579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1811000" y="0"/>
            <a:ext cx="11811000" cy="16705799"/>
          </a:xfrm>
          <a:custGeom>
            <a:avLst/>
            <a:gdLst/>
            <a:ahLst/>
            <a:cxnLst/>
            <a:rect l="l" t="t" r="r" b="b"/>
            <a:pathLst>
              <a:path w="11811000" h="16705799">
                <a:moveTo>
                  <a:pt x="0" y="0"/>
                </a:moveTo>
                <a:lnTo>
                  <a:pt x="11811000" y="0"/>
                </a:lnTo>
                <a:lnTo>
                  <a:pt x="11811000" y="16705799"/>
                </a:lnTo>
                <a:lnTo>
                  <a:pt x="0" y="1670579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0" y="16705799"/>
            <a:ext cx="11811000" cy="16705799"/>
          </a:xfrm>
          <a:custGeom>
            <a:avLst/>
            <a:gdLst/>
            <a:ahLst/>
            <a:cxnLst/>
            <a:rect l="l" t="t" r="r" b="b"/>
            <a:pathLst>
              <a:path w="11811000" h="16705799">
                <a:moveTo>
                  <a:pt x="0" y="0"/>
                </a:moveTo>
                <a:lnTo>
                  <a:pt x="11811000" y="0"/>
                </a:lnTo>
                <a:lnTo>
                  <a:pt x="11811000" y="16705799"/>
                </a:lnTo>
                <a:lnTo>
                  <a:pt x="0" y="1670579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11811000" y="16705799"/>
            <a:ext cx="11811000" cy="16705799"/>
          </a:xfrm>
          <a:custGeom>
            <a:avLst/>
            <a:gdLst/>
            <a:ahLst/>
            <a:cxnLst/>
            <a:rect l="l" t="t" r="r" b="b"/>
            <a:pathLst>
              <a:path w="11811000" h="16705799">
                <a:moveTo>
                  <a:pt x="0" y="0"/>
                </a:moveTo>
                <a:lnTo>
                  <a:pt x="11811000" y="0"/>
                </a:lnTo>
                <a:lnTo>
                  <a:pt x="11811000" y="16705799"/>
                </a:lnTo>
                <a:lnTo>
                  <a:pt x="0" y="1670579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Произвольный</PresentationFormat>
  <Paragraphs>0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Пользователь Windows</cp:lastModifiedBy>
  <cp:revision>2</cp:revision>
  <dcterms:created xsi:type="dcterms:W3CDTF">2006-08-16T00:00:00Z</dcterms:created>
  <dcterms:modified xsi:type="dcterms:W3CDTF">2025-03-11T18:18:41Z</dcterms:modified>
  <dc:identifier>DAGhrld4ja4</dc:identifier>
</cp:coreProperties>
</file>