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33413700" cy="23622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9" d="100"/>
          <a:sy n="19" d="100"/>
        </p:scale>
        <p:origin x="120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255" y="0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6" y="0"/>
                </a:lnTo>
                <a:lnTo>
                  <a:pt x="822466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386933" y="-19050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7" y="0"/>
                </a:lnTo>
                <a:lnTo>
                  <a:pt x="8224667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706850" y="0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7" y="0"/>
                </a:lnTo>
                <a:lnTo>
                  <a:pt x="8224667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4931517" y="-19050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6" y="0"/>
                </a:lnTo>
                <a:lnTo>
                  <a:pt x="822466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4931516" y="11791934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6" y="0"/>
                </a:lnTo>
                <a:lnTo>
                  <a:pt x="822466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706850" y="11849100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7" y="0"/>
                </a:lnTo>
                <a:lnTo>
                  <a:pt x="8224667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367883" y="11877674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7" y="0"/>
                </a:lnTo>
                <a:lnTo>
                  <a:pt x="8224667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2266" y="11824335"/>
            <a:ext cx="8224667" cy="11830050"/>
          </a:xfrm>
          <a:custGeom>
            <a:avLst/>
            <a:gdLst/>
            <a:ahLst/>
            <a:cxnLst/>
            <a:rect l="l" t="t" r="r" b="b"/>
            <a:pathLst>
              <a:path w="8224667" h="11830050">
                <a:moveTo>
                  <a:pt x="0" y="0"/>
                </a:moveTo>
                <a:lnTo>
                  <a:pt x="8224666" y="0"/>
                </a:lnTo>
                <a:lnTo>
                  <a:pt x="822466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2"/>
            </a:stretch>
          </a:blipFill>
        </p:spPr>
      </p:sp>
      <p:sp>
        <p:nvSpPr>
          <p:cNvPr id="10" name="AutoShape 10"/>
          <p:cNvSpPr/>
          <p:nvPr/>
        </p:nvSpPr>
        <p:spPr>
          <a:xfrm flipV="1">
            <a:off x="257517" y="11811000"/>
            <a:ext cx="32898666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 flipV="1">
            <a:off x="8370912" y="0"/>
            <a:ext cx="19050" cy="236791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flipV="1">
            <a:off x="16603201" y="-28575"/>
            <a:ext cx="19050" cy="236791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AutoShape 13"/>
          <p:cNvSpPr/>
          <p:nvPr/>
        </p:nvSpPr>
        <p:spPr>
          <a:xfrm flipV="1">
            <a:off x="24988667" y="-114331"/>
            <a:ext cx="19050" cy="236791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>
            <a:off x="10968990" y="11811000"/>
            <a:ext cx="1147572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623" y="-762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496468" y="-381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6" y="0"/>
                </a:lnTo>
                <a:lnTo>
                  <a:pt x="836384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841264" y="-381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5049855" y="-762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841264" y="1179195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25068905" y="118491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AutoShape 8"/>
          <p:cNvSpPr/>
          <p:nvPr/>
        </p:nvSpPr>
        <p:spPr>
          <a:xfrm flipV="1">
            <a:off x="25068905" y="57150"/>
            <a:ext cx="0" cy="236220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Freeform 9"/>
          <p:cNvSpPr/>
          <p:nvPr/>
        </p:nvSpPr>
        <p:spPr>
          <a:xfrm>
            <a:off x="8477418" y="118491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6" y="0"/>
                </a:lnTo>
                <a:lnTo>
                  <a:pt x="8363846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13573" y="11849100"/>
            <a:ext cx="8363845" cy="11830050"/>
          </a:xfrm>
          <a:custGeom>
            <a:avLst/>
            <a:gdLst/>
            <a:ahLst/>
            <a:cxnLst/>
            <a:rect l="l" t="t" r="r" b="b"/>
            <a:pathLst>
              <a:path w="8363845" h="11830050">
                <a:moveTo>
                  <a:pt x="0" y="0"/>
                </a:moveTo>
                <a:lnTo>
                  <a:pt x="8363845" y="0"/>
                </a:lnTo>
                <a:lnTo>
                  <a:pt x="8363845" y="11830050"/>
                </a:lnTo>
                <a:lnTo>
                  <a:pt x="0" y="118300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1" name="AutoShape 11"/>
          <p:cNvSpPr/>
          <p:nvPr/>
        </p:nvSpPr>
        <p:spPr>
          <a:xfrm>
            <a:off x="-390550" y="11791950"/>
            <a:ext cx="33804250" cy="190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flipV="1">
            <a:off x="16841264" y="0"/>
            <a:ext cx="0" cy="236220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AutoShape 13"/>
          <p:cNvSpPr/>
          <p:nvPr/>
        </p:nvSpPr>
        <p:spPr>
          <a:xfrm flipV="1">
            <a:off x="8477418" y="-38100"/>
            <a:ext cx="0" cy="236220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Произвольный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</cp:revision>
  <dcterms:created xsi:type="dcterms:W3CDTF">2006-08-16T00:00:00Z</dcterms:created>
  <dcterms:modified xsi:type="dcterms:W3CDTF">2025-03-11T18:27:34Z</dcterms:modified>
  <dc:identifier>DAGhmVlUFb4</dc:identifier>
</cp:coreProperties>
</file>