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3" r:id="rId4"/>
  </p:sldIdLst>
  <p:sldSz cx="18288000" cy="10287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3" d="100"/>
          <a:sy n="43" d="100"/>
        </p:scale>
        <p:origin x="740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77E49-12C6-4732-A9C5-1D67D06C641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32A84-F942-46D6-80CB-8E6F18184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17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41101"/>
            <a:ext cx="4535332" cy="27211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064" y="342900"/>
            <a:ext cx="4059731" cy="27107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342900"/>
            <a:ext cx="4214453" cy="3178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70" y="3905252"/>
            <a:ext cx="4685362" cy="31241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905252"/>
            <a:ext cx="3073400" cy="36832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0" y="4314358"/>
            <a:ext cx="4876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402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42901"/>
            <a:ext cx="5378327" cy="304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48"/>
          <a:stretch/>
        </p:blipFill>
        <p:spPr>
          <a:xfrm>
            <a:off x="6629401" y="342899"/>
            <a:ext cx="3886199" cy="30480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519236"/>
            <a:ext cx="5414211" cy="32485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67" y="4000500"/>
            <a:ext cx="5449733" cy="4071334"/>
          </a:xfrm>
          <a:prstGeom prst="rect">
            <a:avLst/>
          </a:prstGeom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200" y="3771900"/>
            <a:ext cx="5280895" cy="328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13 рецептов потрясающих кексов и капкейков от сотрудников Лайфхакер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6200" y="521922"/>
            <a:ext cx="4791592" cy="2890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50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"/>
            <a:ext cx="5641975" cy="376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92166"/>
            <a:ext cx="5374951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6800" y="651295"/>
            <a:ext cx="5064449" cy="323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Помутнели банки с огурцами: ошибки хозяек и что нужно делать: новости,  огурцы, маринады, уксус, заготовки, кулинария и рецепты, кулинар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54" y="4305300"/>
            <a:ext cx="515286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Пошаговый фоторецепт: слоеное тесто для самсы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312170"/>
            <a:ext cx="49149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Что приготовить на завтрак? Тосты! | Еда и кулинария | ШколаЖизни.ру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0" y="4450811"/>
            <a:ext cx="4498975" cy="299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739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0</Words>
  <Application>Microsoft Office PowerPoint</Application>
  <PresentationFormat>Произвольный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 абзаца</dc:title>
  <dc:creator>User</dc:creator>
  <cp:lastModifiedBy>Пользователь Windows</cp:lastModifiedBy>
  <cp:revision>14</cp:revision>
  <dcterms:created xsi:type="dcterms:W3CDTF">2006-08-16T00:00:00Z</dcterms:created>
  <dcterms:modified xsi:type="dcterms:W3CDTF">2025-03-11T18:52:24Z</dcterms:modified>
  <dc:identifier>DAGdXiy4t70</dc:identifier>
</cp:coreProperties>
</file>