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79DB2-AF2C-4AA6-9F5C-A7829FC1904A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3871A-B252-4ACB-A8F3-F0388C123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934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79DB2-AF2C-4AA6-9F5C-A7829FC1904A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3871A-B252-4ACB-A8F3-F0388C123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191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79DB2-AF2C-4AA6-9F5C-A7829FC1904A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3871A-B252-4ACB-A8F3-F0388C123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609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79DB2-AF2C-4AA6-9F5C-A7829FC1904A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3871A-B252-4ACB-A8F3-F0388C123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461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79DB2-AF2C-4AA6-9F5C-A7829FC1904A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3871A-B252-4ACB-A8F3-F0388C123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125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79DB2-AF2C-4AA6-9F5C-A7829FC1904A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3871A-B252-4ACB-A8F3-F0388C123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245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79DB2-AF2C-4AA6-9F5C-A7829FC1904A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3871A-B252-4ACB-A8F3-F0388C123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643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79DB2-AF2C-4AA6-9F5C-A7829FC1904A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3871A-B252-4ACB-A8F3-F0388C123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180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79DB2-AF2C-4AA6-9F5C-A7829FC1904A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3871A-B252-4ACB-A8F3-F0388C123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761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79DB2-AF2C-4AA6-9F5C-A7829FC1904A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3871A-B252-4ACB-A8F3-F0388C123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282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79DB2-AF2C-4AA6-9F5C-A7829FC1904A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3871A-B252-4ACB-A8F3-F0388C123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63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79DB2-AF2C-4AA6-9F5C-A7829FC1904A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3871A-B252-4ACB-A8F3-F0388C123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603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Picture backgroun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514173" y="2257899"/>
            <a:ext cx="4237257" cy="4635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Picture backgroun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422"/>
          <a:stretch/>
        </p:blipFill>
        <p:spPr bwMode="auto">
          <a:xfrm>
            <a:off x="997529" y="159732"/>
            <a:ext cx="4747489" cy="1448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Picture backgroun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50" b="43423"/>
          <a:stretch/>
        </p:blipFill>
        <p:spPr bwMode="auto">
          <a:xfrm rot="5400000">
            <a:off x="3677891" y="3754162"/>
            <a:ext cx="4747489" cy="1244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Picture background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147"/>
          <a:stretch/>
        </p:blipFill>
        <p:spPr bwMode="auto">
          <a:xfrm>
            <a:off x="7056583" y="116635"/>
            <a:ext cx="4555536" cy="2199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Picture backgroun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34" y="2058927"/>
            <a:ext cx="4237257" cy="46352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85852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5</cp:revision>
  <cp:lastPrinted>2025-03-11T14:12:09Z</cp:lastPrinted>
  <dcterms:created xsi:type="dcterms:W3CDTF">2025-02-13T09:01:29Z</dcterms:created>
  <dcterms:modified xsi:type="dcterms:W3CDTF">2025-03-11T18:59:33Z</dcterms:modified>
</cp:coreProperties>
</file>