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3" r:id="rId4"/>
    <p:sldId id="310" r:id="rId5"/>
    <p:sldId id="311" r:id="rId6"/>
    <p:sldId id="317" r:id="rId7"/>
    <p:sldId id="316" r:id="rId8"/>
    <p:sldId id="315" r:id="rId9"/>
    <p:sldId id="320" r:id="rId10"/>
    <p:sldId id="318" r:id="rId11"/>
    <p:sldId id="314" r:id="rId12"/>
    <p:sldId id="327" r:id="rId13"/>
    <p:sldId id="328" r:id="rId14"/>
    <p:sldId id="331" r:id="rId15"/>
    <p:sldId id="329" r:id="rId16"/>
    <p:sldId id="330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21" r:id="rId26"/>
    <p:sldId id="322" r:id="rId27"/>
    <p:sldId id="323" r:id="rId28"/>
    <p:sldId id="324" r:id="rId29"/>
    <p:sldId id="325" r:id="rId30"/>
    <p:sldId id="326" r:id="rId31"/>
    <p:sldId id="34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DDD8C-0FC4-4111-835D-284BB010418B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E72155-3815-4888-8741-D7770173CB0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РЕГИСТРАЦИЯ УСЫНОВЛЕНИЯ</a:t>
          </a:r>
          <a:endParaRPr lang="ru-RU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F3E231-024E-45DB-9763-186B5627EF41}" type="parTrans" cxnId="{C560A8A4-4143-4B17-B8CF-DF3A81EE2D69}">
      <dgm:prSet/>
      <dgm:spPr/>
      <dgm:t>
        <a:bodyPr/>
        <a:lstStyle/>
        <a:p>
          <a:endParaRPr lang="ru-RU"/>
        </a:p>
      </dgm:t>
    </dgm:pt>
    <dgm:pt modelId="{AA55C219-B108-47AB-981B-925A7C0106C7}" type="sibTrans" cxnId="{C560A8A4-4143-4B17-B8CF-DF3A81EE2D69}">
      <dgm:prSet/>
      <dgm:spPr/>
      <dgm:t>
        <a:bodyPr/>
        <a:lstStyle/>
        <a:p>
          <a:endParaRPr lang="ru-RU"/>
        </a:p>
      </dgm:t>
    </dgm:pt>
    <dgm:pt modelId="{B9ACF7FC-D2B2-4081-AF26-17F2476920E6}">
      <dgm:prSet phldrT="[Текст]"/>
      <dgm:spPr/>
      <dgm:t>
        <a:bodyPr/>
        <a:lstStyle/>
        <a:p>
          <a:pPr algn="ctr"/>
          <a:r>
            <a:rPr lang="ru-RU" i="1" dirty="0" smtClean="0"/>
            <a:t>отдел ЗАГС по месту вынесения судом решения об усыновлении</a:t>
          </a:r>
          <a:endParaRPr lang="ru-RU" dirty="0"/>
        </a:p>
      </dgm:t>
    </dgm:pt>
    <dgm:pt modelId="{14BE7523-6B27-4053-A1B7-1A989624B9FC}" type="parTrans" cxnId="{3AD208C6-923E-4A8A-8A82-8B70291D53CB}">
      <dgm:prSet/>
      <dgm:spPr/>
      <dgm:t>
        <a:bodyPr/>
        <a:lstStyle/>
        <a:p>
          <a:endParaRPr lang="ru-RU"/>
        </a:p>
      </dgm:t>
    </dgm:pt>
    <dgm:pt modelId="{A289E3C0-BFF6-440B-93EB-EE92099EF0EE}" type="sibTrans" cxnId="{3AD208C6-923E-4A8A-8A82-8B70291D53CB}">
      <dgm:prSet/>
      <dgm:spPr/>
      <dgm:t>
        <a:bodyPr/>
        <a:lstStyle/>
        <a:p>
          <a:endParaRPr lang="ru-RU"/>
        </a:p>
      </dgm:t>
    </dgm:pt>
    <dgm:pt modelId="{9A5F57CE-0CAA-46F6-BA27-611DDB1ACBD1}">
      <dgm:prSet phldrT="[Текст]" custT="1"/>
      <dgm:spPr/>
      <dgm:t>
        <a:bodyPr/>
        <a:lstStyle/>
        <a:p>
          <a:r>
            <a:rPr lang="ru-RU" sz="1800" dirty="0" smtClean="0"/>
            <a:t>Заявление</a:t>
          </a:r>
          <a:endParaRPr lang="ru-RU" sz="1800" dirty="0"/>
        </a:p>
      </dgm:t>
    </dgm:pt>
    <dgm:pt modelId="{E04A8B35-5E8A-4C22-8ED0-7ACC87EE0716}" type="parTrans" cxnId="{E531C2CE-BBF9-4216-9E05-DA938CCD4171}">
      <dgm:prSet/>
      <dgm:spPr/>
      <dgm:t>
        <a:bodyPr/>
        <a:lstStyle/>
        <a:p>
          <a:endParaRPr lang="ru-RU"/>
        </a:p>
      </dgm:t>
    </dgm:pt>
    <dgm:pt modelId="{95BBE064-1773-498C-ACB6-4C402AD438DB}" type="sibTrans" cxnId="{E531C2CE-BBF9-4216-9E05-DA938CCD4171}">
      <dgm:prSet/>
      <dgm:spPr/>
      <dgm:t>
        <a:bodyPr/>
        <a:lstStyle/>
        <a:p>
          <a:endParaRPr lang="ru-RU"/>
        </a:p>
      </dgm:t>
    </dgm:pt>
    <dgm:pt modelId="{80788BB1-7D3F-4A08-8014-4BB3B36C5F4E}">
      <dgm:prSet phldrT="[Текст]" custT="1"/>
      <dgm:spPr/>
      <dgm:t>
        <a:bodyPr/>
        <a:lstStyle/>
        <a:p>
          <a:r>
            <a:rPr lang="ru-RU" sz="1800" dirty="0" smtClean="0"/>
            <a:t>паспорт или иной документ, удостоверяющий личность усыновителя (усыновителей)</a:t>
          </a:r>
          <a:endParaRPr lang="ru-RU" sz="1800" dirty="0"/>
        </a:p>
      </dgm:t>
    </dgm:pt>
    <dgm:pt modelId="{DE013493-A311-4B5C-A911-19BE31A5A527}" type="parTrans" cxnId="{CF056FA6-E228-4593-88F4-8434DFD05353}">
      <dgm:prSet/>
      <dgm:spPr/>
      <dgm:t>
        <a:bodyPr/>
        <a:lstStyle/>
        <a:p>
          <a:endParaRPr lang="ru-RU"/>
        </a:p>
      </dgm:t>
    </dgm:pt>
    <dgm:pt modelId="{82CD7CE4-4AE7-4A1F-9AE8-B01BAB110E16}" type="sibTrans" cxnId="{CF056FA6-E228-4593-88F4-8434DFD05353}">
      <dgm:prSet/>
      <dgm:spPr/>
      <dgm:t>
        <a:bodyPr/>
        <a:lstStyle/>
        <a:p>
          <a:endParaRPr lang="ru-RU"/>
        </a:p>
      </dgm:t>
    </dgm:pt>
    <dgm:pt modelId="{2CDD061B-D3AC-4F08-9893-F65CB36255CE}">
      <dgm:prSet phldrT="[Текст]" custT="1"/>
      <dgm:spPr/>
      <dgm:t>
        <a:bodyPr/>
        <a:lstStyle/>
        <a:p>
          <a:r>
            <a:rPr lang="ru-RU" sz="1800" dirty="0" smtClean="0"/>
            <a:t>свидетельство о рождении ребенка</a:t>
          </a:r>
          <a:endParaRPr lang="ru-RU" sz="1800" dirty="0"/>
        </a:p>
      </dgm:t>
    </dgm:pt>
    <dgm:pt modelId="{D284F794-B281-4C59-87BF-B01CCD4CB177}" type="parTrans" cxnId="{8765F4AA-67D7-4C3D-8062-E385781A29E2}">
      <dgm:prSet/>
      <dgm:spPr/>
      <dgm:t>
        <a:bodyPr/>
        <a:lstStyle/>
        <a:p>
          <a:endParaRPr lang="ru-RU"/>
        </a:p>
      </dgm:t>
    </dgm:pt>
    <dgm:pt modelId="{09A090E7-61A4-4D7B-8F83-6CAFF995BEF9}" type="sibTrans" cxnId="{8765F4AA-67D7-4C3D-8062-E385781A29E2}">
      <dgm:prSet/>
      <dgm:spPr/>
      <dgm:t>
        <a:bodyPr/>
        <a:lstStyle/>
        <a:p>
          <a:endParaRPr lang="ru-RU"/>
        </a:p>
      </dgm:t>
    </dgm:pt>
    <dgm:pt modelId="{BE4A64CA-F746-4292-831A-02DAD2848176}">
      <dgm:prSet phldrT="[Текст]" custT="1"/>
      <dgm:spPr/>
      <dgm:t>
        <a:bodyPr/>
        <a:lstStyle/>
        <a:p>
          <a:r>
            <a:rPr lang="ru-RU" sz="1800" dirty="0" smtClean="0"/>
            <a:t>копия решения суда об усыновлении.</a:t>
          </a:r>
          <a:endParaRPr lang="ru-RU" sz="1800" dirty="0"/>
        </a:p>
      </dgm:t>
    </dgm:pt>
    <dgm:pt modelId="{F59BDC78-B1E4-49C2-9995-35094595A3FD}" type="parTrans" cxnId="{246EAD8E-D203-4AA6-BAF1-164D71E5026C}">
      <dgm:prSet/>
      <dgm:spPr/>
      <dgm:t>
        <a:bodyPr/>
        <a:lstStyle/>
        <a:p>
          <a:endParaRPr lang="ru-RU"/>
        </a:p>
      </dgm:t>
    </dgm:pt>
    <dgm:pt modelId="{07D20FF2-2CC0-42DA-8F5E-ECAB0BA3C30E}" type="sibTrans" cxnId="{246EAD8E-D203-4AA6-BAF1-164D71E5026C}">
      <dgm:prSet/>
      <dgm:spPr/>
      <dgm:t>
        <a:bodyPr/>
        <a:lstStyle/>
        <a:p>
          <a:endParaRPr lang="ru-RU"/>
        </a:p>
      </dgm:t>
    </dgm:pt>
    <dgm:pt modelId="{1D15C272-73F5-4FEA-959B-CAC6A621B650}" type="pres">
      <dgm:prSet presAssocID="{F39DDD8C-0FC4-4111-835D-284BB010418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9A3ED7-1223-453E-BB6E-2AADBCB8667B}" type="pres">
      <dgm:prSet presAssocID="{FDE72155-3815-4888-8741-D7770173CB07}" presName="composite" presStyleCnt="0"/>
      <dgm:spPr/>
    </dgm:pt>
    <dgm:pt modelId="{19D8A773-1CB8-4C65-A49F-8D80FCDC87FE}" type="pres">
      <dgm:prSet presAssocID="{FDE72155-3815-4888-8741-D7770173CB07}" presName="FirstChild" presStyleLbl="revTx" presStyleIdx="0" presStyleCnt="2" custScaleX="71637" custLinFactNeighborX="23110" custLinFactNeighborY="-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3EFA9-8314-4E55-BE57-ED96CC800C04}" type="pres">
      <dgm:prSet presAssocID="{FDE72155-3815-4888-8741-D7770173CB07}" presName="Parent" presStyleLbl="alignNode1" presStyleIdx="0" presStyleCnt="1" custScaleX="178459" custScaleY="97207" custLinFactNeighborX="21287" custLinFactNeighborY="-436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23156-201E-42EB-972F-9CD8124C94D4}" type="pres">
      <dgm:prSet presAssocID="{FDE72155-3815-4888-8741-D7770173CB07}" presName="Accent" presStyleLbl="parChTrans1D1" presStyleIdx="0" presStyleCnt="1" custLinFactNeighborX="-3796" custLinFactNeighborY="65769"/>
      <dgm:spPr/>
    </dgm:pt>
    <dgm:pt modelId="{531E8E38-A6CC-44D9-B9D9-34A149DA76DE}" type="pres">
      <dgm:prSet presAssocID="{FDE72155-3815-4888-8741-D7770173CB07}" presName="Child" presStyleLbl="revTx" presStyleIdx="1" presStyleCnt="2" custLinFactNeighborY="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9198F-DB17-40CC-AFEE-189AD5C00D82}" type="presOf" srcId="{2CDD061B-D3AC-4F08-9893-F65CB36255CE}" destId="{531E8E38-A6CC-44D9-B9D9-34A149DA76DE}" srcOrd="0" destOrd="2" presId="urn:microsoft.com/office/officeart/2011/layout/TabList"/>
    <dgm:cxn modelId="{DE2FC58F-8518-4553-8FD4-C9A5DDBDB939}" type="presOf" srcId="{9A5F57CE-0CAA-46F6-BA27-611DDB1ACBD1}" destId="{531E8E38-A6CC-44D9-B9D9-34A149DA76DE}" srcOrd="0" destOrd="0" presId="urn:microsoft.com/office/officeart/2011/layout/TabList"/>
    <dgm:cxn modelId="{C560A8A4-4143-4B17-B8CF-DF3A81EE2D69}" srcId="{F39DDD8C-0FC4-4111-835D-284BB010418B}" destId="{FDE72155-3815-4888-8741-D7770173CB07}" srcOrd="0" destOrd="0" parTransId="{FEF3E231-024E-45DB-9763-186B5627EF41}" sibTransId="{AA55C219-B108-47AB-981B-925A7C0106C7}"/>
    <dgm:cxn modelId="{9BBD33A9-EE8C-4189-870E-87A016B41D73}" type="presOf" srcId="{FDE72155-3815-4888-8741-D7770173CB07}" destId="{F513EFA9-8314-4E55-BE57-ED96CC800C04}" srcOrd="0" destOrd="0" presId="urn:microsoft.com/office/officeart/2011/layout/TabList"/>
    <dgm:cxn modelId="{5C18A504-9479-46FA-8D42-1015A7ADC076}" type="presOf" srcId="{BE4A64CA-F746-4292-831A-02DAD2848176}" destId="{531E8E38-A6CC-44D9-B9D9-34A149DA76DE}" srcOrd="0" destOrd="3" presId="urn:microsoft.com/office/officeart/2011/layout/TabList"/>
    <dgm:cxn modelId="{A3377A6A-C9FC-4A08-918A-9873CC6AEC05}" type="presOf" srcId="{F39DDD8C-0FC4-4111-835D-284BB010418B}" destId="{1D15C272-73F5-4FEA-959B-CAC6A621B650}" srcOrd="0" destOrd="0" presId="urn:microsoft.com/office/officeart/2011/layout/TabList"/>
    <dgm:cxn modelId="{EB398156-1C31-4816-B568-09D9F5DCFE9B}" type="presOf" srcId="{80788BB1-7D3F-4A08-8014-4BB3B36C5F4E}" destId="{531E8E38-A6CC-44D9-B9D9-34A149DA76DE}" srcOrd="0" destOrd="1" presId="urn:microsoft.com/office/officeart/2011/layout/TabList"/>
    <dgm:cxn modelId="{6A9A3719-FD28-4F0F-A5E5-6B7215CB5748}" type="presOf" srcId="{B9ACF7FC-D2B2-4081-AF26-17F2476920E6}" destId="{19D8A773-1CB8-4C65-A49F-8D80FCDC87FE}" srcOrd="0" destOrd="0" presId="urn:microsoft.com/office/officeart/2011/layout/TabList"/>
    <dgm:cxn modelId="{CF056FA6-E228-4593-88F4-8434DFD05353}" srcId="{FDE72155-3815-4888-8741-D7770173CB07}" destId="{80788BB1-7D3F-4A08-8014-4BB3B36C5F4E}" srcOrd="2" destOrd="0" parTransId="{DE013493-A311-4B5C-A911-19BE31A5A527}" sibTransId="{82CD7CE4-4AE7-4A1F-9AE8-B01BAB110E16}"/>
    <dgm:cxn modelId="{E531C2CE-BBF9-4216-9E05-DA938CCD4171}" srcId="{FDE72155-3815-4888-8741-D7770173CB07}" destId="{9A5F57CE-0CAA-46F6-BA27-611DDB1ACBD1}" srcOrd="1" destOrd="0" parTransId="{E04A8B35-5E8A-4C22-8ED0-7ACC87EE0716}" sibTransId="{95BBE064-1773-498C-ACB6-4C402AD438DB}"/>
    <dgm:cxn modelId="{246EAD8E-D203-4AA6-BAF1-164D71E5026C}" srcId="{FDE72155-3815-4888-8741-D7770173CB07}" destId="{BE4A64CA-F746-4292-831A-02DAD2848176}" srcOrd="4" destOrd="0" parTransId="{F59BDC78-B1E4-49C2-9995-35094595A3FD}" sibTransId="{07D20FF2-2CC0-42DA-8F5E-ECAB0BA3C30E}"/>
    <dgm:cxn modelId="{8765F4AA-67D7-4C3D-8062-E385781A29E2}" srcId="{FDE72155-3815-4888-8741-D7770173CB07}" destId="{2CDD061B-D3AC-4F08-9893-F65CB36255CE}" srcOrd="3" destOrd="0" parTransId="{D284F794-B281-4C59-87BF-B01CCD4CB177}" sibTransId="{09A090E7-61A4-4D7B-8F83-6CAFF995BEF9}"/>
    <dgm:cxn modelId="{3AD208C6-923E-4A8A-8A82-8B70291D53CB}" srcId="{FDE72155-3815-4888-8741-D7770173CB07}" destId="{B9ACF7FC-D2B2-4081-AF26-17F2476920E6}" srcOrd="0" destOrd="0" parTransId="{14BE7523-6B27-4053-A1B7-1A989624B9FC}" sibTransId="{A289E3C0-BFF6-440B-93EB-EE92099EF0EE}"/>
    <dgm:cxn modelId="{BC6EAD3D-EECB-4740-92C9-ECEDFF234951}" type="presParOf" srcId="{1D15C272-73F5-4FEA-959B-CAC6A621B650}" destId="{AD9A3ED7-1223-453E-BB6E-2AADBCB8667B}" srcOrd="0" destOrd="0" presId="urn:microsoft.com/office/officeart/2011/layout/TabList"/>
    <dgm:cxn modelId="{D2615BDC-E915-4A4F-957B-63EAFA82C689}" type="presParOf" srcId="{AD9A3ED7-1223-453E-BB6E-2AADBCB8667B}" destId="{19D8A773-1CB8-4C65-A49F-8D80FCDC87FE}" srcOrd="0" destOrd="0" presId="urn:microsoft.com/office/officeart/2011/layout/TabList"/>
    <dgm:cxn modelId="{D5244551-79BE-450C-BA3F-8A42D047EB1A}" type="presParOf" srcId="{AD9A3ED7-1223-453E-BB6E-2AADBCB8667B}" destId="{F513EFA9-8314-4E55-BE57-ED96CC800C04}" srcOrd="1" destOrd="0" presId="urn:microsoft.com/office/officeart/2011/layout/TabList"/>
    <dgm:cxn modelId="{3D56A619-4EC2-4DF1-8F4C-332C58ACCC31}" type="presParOf" srcId="{AD9A3ED7-1223-453E-BB6E-2AADBCB8667B}" destId="{DBC23156-201E-42EB-972F-9CD8124C94D4}" srcOrd="2" destOrd="0" presId="urn:microsoft.com/office/officeart/2011/layout/TabList"/>
    <dgm:cxn modelId="{7E7975FC-9CF5-4269-8163-AF25CACCC535}" type="presParOf" srcId="{1D15C272-73F5-4FEA-959B-CAC6A621B650}" destId="{531E8E38-A6CC-44D9-B9D9-34A149DA76DE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B935A6-BFB1-4F01-8F93-3485EC7B33BF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37C5D-E456-430A-99F2-7E41DC7F0F8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EBED817-84D9-4A0F-BE82-07C533925501}" type="parTrans" cxnId="{95B23074-9A33-4477-9C0B-D4088D63C570}">
      <dgm:prSet/>
      <dgm:spPr/>
      <dgm:t>
        <a:bodyPr/>
        <a:lstStyle/>
        <a:p>
          <a:endParaRPr lang="ru-RU"/>
        </a:p>
      </dgm:t>
    </dgm:pt>
    <dgm:pt modelId="{BA80F7DB-868E-4EC8-96A5-8C273CCD5FC7}" type="sibTrans" cxnId="{95B23074-9A33-4477-9C0B-D4088D63C570}">
      <dgm:prSet/>
      <dgm:spPr/>
      <dgm:t>
        <a:bodyPr/>
        <a:lstStyle/>
        <a:p>
          <a:endParaRPr lang="ru-RU"/>
        </a:p>
      </dgm:t>
    </dgm:pt>
    <dgm:pt modelId="{1244FD23-2027-423F-825E-E2A55739AB0A}">
      <dgm:prSet phldrT="[Текст]" custT="1"/>
      <dgm:spPr/>
      <dgm:t>
        <a:bodyPr/>
        <a:lstStyle/>
        <a:p>
          <a:r>
            <a:rPr lang="ru-RU" sz="1800" dirty="0" smtClean="0"/>
            <a:t>тренинги родительских компетенций</a:t>
          </a:r>
          <a:endParaRPr lang="ru-RU" sz="1800" dirty="0"/>
        </a:p>
      </dgm:t>
    </dgm:pt>
    <dgm:pt modelId="{18CD705E-BEA8-42DB-AA09-9D8F884E3CFC}" type="parTrans" cxnId="{1659F8B0-6470-449E-9584-D3CB4BF94839}">
      <dgm:prSet/>
      <dgm:spPr/>
      <dgm:t>
        <a:bodyPr/>
        <a:lstStyle/>
        <a:p>
          <a:endParaRPr lang="ru-RU"/>
        </a:p>
      </dgm:t>
    </dgm:pt>
    <dgm:pt modelId="{4686442A-2D2F-4A46-ADE8-D7D4D0083DF0}" type="sibTrans" cxnId="{1659F8B0-6470-449E-9584-D3CB4BF94839}">
      <dgm:prSet/>
      <dgm:spPr/>
      <dgm:t>
        <a:bodyPr/>
        <a:lstStyle/>
        <a:p>
          <a:endParaRPr lang="ru-RU"/>
        </a:p>
      </dgm:t>
    </dgm:pt>
    <dgm:pt modelId="{5ABF11B6-8A1D-4657-B6A9-1237B05A2450}">
      <dgm:prSet phldrT="[Текст]" custT="1"/>
      <dgm:spPr/>
      <dgm:t>
        <a:bodyPr/>
        <a:lstStyle/>
        <a:p>
          <a:r>
            <a:rPr lang="ru-RU" sz="1800" dirty="0" smtClean="0"/>
            <a:t>специальные интернет-сообщества</a:t>
          </a:r>
          <a:endParaRPr lang="ru-RU" sz="1800" dirty="0"/>
        </a:p>
      </dgm:t>
    </dgm:pt>
    <dgm:pt modelId="{CFDEE6E3-2066-40F0-A05A-E81654F17C41}" type="parTrans" cxnId="{7ABC660F-47D7-49EC-AB64-38489E7A2386}">
      <dgm:prSet/>
      <dgm:spPr/>
      <dgm:t>
        <a:bodyPr/>
        <a:lstStyle/>
        <a:p>
          <a:endParaRPr lang="ru-RU"/>
        </a:p>
      </dgm:t>
    </dgm:pt>
    <dgm:pt modelId="{4A518040-D3B4-4659-A90F-FC3BE8B85578}" type="sibTrans" cxnId="{7ABC660F-47D7-49EC-AB64-38489E7A2386}">
      <dgm:prSet/>
      <dgm:spPr/>
      <dgm:t>
        <a:bodyPr/>
        <a:lstStyle/>
        <a:p>
          <a:endParaRPr lang="ru-RU"/>
        </a:p>
      </dgm:t>
    </dgm:pt>
    <dgm:pt modelId="{C5493E83-3291-497D-BB56-A0ECC5AB95F6}">
      <dgm:prSet phldrT="[Текст]" custT="1"/>
      <dgm:spPr/>
      <dgm:t>
        <a:bodyPr/>
        <a:lstStyle/>
        <a:p>
          <a:r>
            <a:rPr lang="ru-RU" sz="1800" dirty="0" smtClean="0"/>
            <a:t>интерактивные клубы усыновителей</a:t>
          </a:r>
          <a:endParaRPr lang="ru-RU" sz="1800" dirty="0"/>
        </a:p>
      </dgm:t>
    </dgm:pt>
    <dgm:pt modelId="{54726568-1FBF-40E3-846B-D58CF771EA0F}" type="parTrans" cxnId="{3EDD6F69-D5E8-4775-8258-192843897733}">
      <dgm:prSet/>
      <dgm:spPr/>
      <dgm:t>
        <a:bodyPr/>
        <a:lstStyle/>
        <a:p>
          <a:endParaRPr lang="ru-RU"/>
        </a:p>
      </dgm:t>
    </dgm:pt>
    <dgm:pt modelId="{248C82A8-22AF-4FD4-8BE6-019F7B1FEE69}" type="sibTrans" cxnId="{3EDD6F69-D5E8-4775-8258-192843897733}">
      <dgm:prSet/>
      <dgm:spPr/>
      <dgm:t>
        <a:bodyPr/>
        <a:lstStyle/>
        <a:p>
          <a:endParaRPr lang="ru-RU"/>
        </a:p>
      </dgm:t>
    </dgm:pt>
    <dgm:pt modelId="{02252002-1347-47B4-AB59-E4A6E245226B}">
      <dgm:prSet phldrT="[Текст]" custT="1"/>
      <dgm:spPr/>
      <dgm:t>
        <a:bodyPr/>
        <a:lstStyle/>
        <a:p>
          <a:r>
            <a:rPr lang="ru-RU" sz="1800" dirty="0" smtClean="0"/>
            <a:t>консультации специалистов</a:t>
          </a:r>
          <a:endParaRPr lang="ru-RU" sz="1800" dirty="0"/>
        </a:p>
      </dgm:t>
    </dgm:pt>
    <dgm:pt modelId="{32DE41EB-06A7-46B9-9E18-DD8BF65C2693}" type="parTrans" cxnId="{2B798466-042E-4291-BBB3-6BF0FDF9C402}">
      <dgm:prSet/>
      <dgm:spPr/>
      <dgm:t>
        <a:bodyPr/>
        <a:lstStyle/>
        <a:p>
          <a:endParaRPr lang="ru-RU"/>
        </a:p>
      </dgm:t>
    </dgm:pt>
    <dgm:pt modelId="{2A9A43B9-A310-458B-9CD9-816156C20FC8}" type="sibTrans" cxnId="{2B798466-042E-4291-BBB3-6BF0FDF9C402}">
      <dgm:prSet/>
      <dgm:spPr/>
      <dgm:t>
        <a:bodyPr/>
        <a:lstStyle/>
        <a:p>
          <a:endParaRPr lang="ru-RU"/>
        </a:p>
      </dgm:t>
    </dgm:pt>
    <dgm:pt modelId="{BE98008D-35CD-4B91-8551-E8D161251466}" type="pres">
      <dgm:prSet presAssocID="{22B935A6-BFB1-4F01-8F93-3485EC7B33B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F95199-6F2F-44E4-A346-2469477C854C}" type="pres">
      <dgm:prSet presAssocID="{11A37C5D-E456-430A-99F2-7E41DC7F0F85}" presName="thickLine" presStyleLbl="alignNode1" presStyleIdx="0" presStyleCnt="1"/>
      <dgm:spPr/>
    </dgm:pt>
    <dgm:pt modelId="{74118F6A-D710-48F2-A8AE-DBB1ED0E1F75}" type="pres">
      <dgm:prSet presAssocID="{11A37C5D-E456-430A-99F2-7E41DC7F0F85}" presName="horz1" presStyleCnt="0"/>
      <dgm:spPr/>
    </dgm:pt>
    <dgm:pt modelId="{EFE57520-9AA6-41DE-8B8A-0976FE6E69F6}" type="pres">
      <dgm:prSet presAssocID="{11A37C5D-E456-430A-99F2-7E41DC7F0F85}" presName="tx1" presStyleLbl="revTx" presStyleIdx="0" presStyleCnt="5" custFlipHor="1" custScaleX="6126"/>
      <dgm:spPr/>
      <dgm:t>
        <a:bodyPr/>
        <a:lstStyle/>
        <a:p>
          <a:endParaRPr lang="ru-RU"/>
        </a:p>
      </dgm:t>
    </dgm:pt>
    <dgm:pt modelId="{EA29D47B-8B37-4B51-995A-634652A1BE10}" type="pres">
      <dgm:prSet presAssocID="{11A37C5D-E456-430A-99F2-7E41DC7F0F85}" presName="vert1" presStyleCnt="0"/>
      <dgm:spPr/>
    </dgm:pt>
    <dgm:pt modelId="{A4CE2925-A9DA-49D8-BBCF-F405D156C056}" type="pres">
      <dgm:prSet presAssocID="{1244FD23-2027-423F-825E-E2A55739AB0A}" presName="vertSpace2a" presStyleCnt="0"/>
      <dgm:spPr/>
    </dgm:pt>
    <dgm:pt modelId="{9D169720-5616-4E1C-9D9C-734B84D4D62A}" type="pres">
      <dgm:prSet presAssocID="{1244FD23-2027-423F-825E-E2A55739AB0A}" presName="horz2" presStyleCnt="0"/>
      <dgm:spPr/>
    </dgm:pt>
    <dgm:pt modelId="{C8FB2B6C-6336-4223-ACD9-E032A3325595}" type="pres">
      <dgm:prSet presAssocID="{1244FD23-2027-423F-825E-E2A55739AB0A}" presName="horzSpace2" presStyleCnt="0"/>
      <dgm:spPr/>
    </dgm:pt>
    <dgm:pt modelId="{3B9F8FEC-A2CB-4F38-96A2-CCAB1DF6C4FD}" type="pres">
      <dgm:prSet presAssocID="{1244FD23-2027-423F-825E-E2A55739AB0A}" presName="tx2" presStyleLbl="revTx" presStyleIdx="1" presStyleCnt="5" custScaleY="20087"/>
      <dgm:spPr/>
      <dgm:t>
        <a:bodyPr/>
        <a:lstStyle/>
        <a:p>
          <a:endParaRPr lang="ru-RU"/>
        </a:p>
      </dgm:t>
    </dgm:pt>
    <dgm:pt modelId="{8CF573B2-3B79-4BB0-9BD1-9CEF7DE542C1}" type="pres">
      <dgm:prSet presAssocID="{1244FD23-2027-423F-825E-E2A55739AB0A}" presName="vert2" presStyleCnt="0"/>
      <dgm:spPr/>
    </dgm:pt>
    <dgm:pt modelId="{105CF10E-2D1C-4715-8B68-4DDF7AB953AB}" type="pres">
      <dgm:prSet presAssocID="{1244FD23-2027-423F-825E-E2A55739AB0A}" presName="thinLine2b" presStyleLbl="callout" presStyleIdx="0" presStyleCnt="4"/>
      <dgm:spPr/>
    </dgm:pt>
    <dgm:pt modelId="{11357F6B-17F9-4C51-907F-9B6042F5D619}" type="pres">
      <dgm:prSet presAssocID="{1244FD23-2027-423F-825E-E2A55739AB0A}" presName="vertSpace2b" presStyleCnt="0"/>
      <dgm:spPr/>
    </dgm:pt>
    <dgm:pt modelId="{803C3E84-FA46-4814-9C95-55C7DDB6BCB5}" type="pres">
      <dgm:prSet presAssocID="{5ABF11B6-8A1D-4657-B6A9-1237B05A2450}" presName="horz2" presStyleCnt="0"/>
      <dgm:spPr/>
    </dgm:pt>
    <dgm:pt modelId="{3112D98B-ACEB-4361-B6E6-61AD93BF60F8}" type="pres">
      <dgm:prSet presAssocID="{5ABF11B6-8A1D-4657-B6A9-1237B05A2450}" presName="horzSpace2" presStyleCnt="0"/>
      <dgm:spPr/>
    </dgm:pt>
    <dgm:pt modelId="{B7A1EAEB-DE06-40B1-90AD-483EA7153CFF}" type="pres">
      <dgm:prSet presAssocID="{5ABF11B6-8A1D-4657-B6A9-1237B05A2450}" presName="tx2" presStyleLbl="revTx" presStyleIdx="2" presStyleCnt="5" custScaleY="15298"/>
      <dgm:spPr/>
      <dgm:t>
        <a:bodyPr/>
        <a:lstStyle/>
        <a:p>
          <a:endParaRPr lang="ru-RU"/>
        </a:p>
      </dgm:t>
    </dgm:pt>
    <dgm:pt modelId="{B5C6431A-2212-490D-9E2B-9633B12B3ACE}" type="pres">
      <dgm:prSet presAssocID="{5ABF11B6-8A1D-4657-B6A9-1237B05A2450}" presName="vert2" presStyleCnt="0"/>
      <dgm:spPr/>
    </dgm:pt>
    <dgm:pt modelId="{ECBE41DA-007E-41FE-A924-34F43103FFCB}" type="pres">
      <dgm:prSet presAssocID="{5ABF11B6-8A1D-4657-B6A9-1237B05A2450}" presName="thinLine2b" presStyleLbl="callout" presStyleIdx="1" presStyleCnt="4"/>
      <dgm:spPr/>
    </dgm:pt>
    <dgm:pt modelId="{A68FFCD4-A8A5-400B-8AA5-4B249E0564F4}" type="pres">
      <dgm:prSet presAssocID="{5ABF11B6-8A1D-4657-B6A9-1237B05A2450}" presName="vertSpace2b" presStyleCnt="0"/>
      <dgm:spPr/>
    </dgm:pt>
    <dgm:pt modelId="{BB2131BC-0576-4769-A056-C9BCD7A443FB}" type="pres">
      <dgm:prSet presAssocID="{C5493E83-3291-497D-BB56-A0ECC5AB95F6}" presName="horz2" presStyleCnt="0"/>
      <dgm:spPr/>
    </dgm:pt>
    <dgm:pt modelId="{E49E9F19-E49D-4A43-9502-F83A191BC108}" type="pres">
      <dgm:prSet presAssocID="{C5493E83-3291-497D-BB56-A0ECC5AB95F6}" presName="horzSpace2" presStyleCnt="0"/>
      <dgm:spPr/>
    </dgm:pt>
    <dgm:pt modelId="{ACECD045-167B-42D1-AD59-2FF1FE659F7F}" type="pres">
      <dgm:prSet presAssocID="{C5493E83-3291-497D-BB56-A0ECC5AB95F6}" presName="tx2" presStyleLbl="revTx" presStyleIdx="3" presStyleCnt="5" custScaleY="22031"/>
      <dgm:spPr/>
      <dgm:t>
        <a:bodyPr/>
        <a:lstStyle/>
        <a:p>
          <a:endParaRPr lang="ru-RU"/>
        </a:p>
      </dgm:t>
    </dgm:pt>
    <dgm:pt modelId="{AF501733-4AA3-43FE-A89B-41B6B574F930}" type="pres">
      <dgm:prSet presAssocID="{C5493E83-3291-497D-BB56-A0ECC5AB95F6}" presName="vert2" presStyleCnt="0"/>
      <dgm:spPr/>
    </dgm:pt>
    <dgm:pt modelId="{4F4B7C8F-1970-4DAF-8F70-E150C7AEA33A}" type="pres">
      <dgm:prSet presAssocID="{C5493E83-3291-497D-BB56-A0ECC5AB95F6}" presName="thinLine2b" presStyleLbl="callout" presStyleIdx="2" presStyleCnt="4"/>
      <dgm:spPr/>
    </dgm:pt>
    <dgm:pt modelId="{AE54D488-8A31-46B1-BD3A-0219E49F5E92}" type="pres">
      <dgm:prSet presAssocID="{C5493E83-3291-497D-BB56-A0ECC5AB95F6}" presName="vertSpace2b" presStyleCnt="0"/>
      <dgm:spPr/>
    </dgm:pt>
    <dgm:pt modelId="{EA768926-B925-4AF2-8C76-9602949A9649}" type="pres">
      <dgm:prSet presAssocID="{02252002-1347-47B4-AB59-E4A6E245226B}" presName="horz2" presStyleCnt="0"/>
      <dgm:spPr/>
    </dgm:pt>
    <dgm:pt modelId="{CA0D92CE-DC25-4325-BE31-DCB89BEEAB46}" type="pres">
      <dgm:prSet presAssocID="{02252002-1347-47B4-AB59-E4A6E245226B}" presName="horzSpace2" presStyleCnt="0"/>
      <dgm:spPr/>
    </dgm:pt>
    <dgm:pt modelId="{DA0B85C5-1974-4367-BD98-49E58FBF8261}" type="pres">
      <dgm:prSet presAssocID="{02252002-1347-47B4-AB59-E4A6E245226B}" presName="tx2" presStyleLbl="revTx" presStyleIdx="4" presStyleCnt="5" custScaleY="16598"/>
      <dgm:spPr/>
      <dgm:t>
        <a:bodyPr/>
        <a:lstStyle/>
        <a:p>
          <a:endParaRPr lang="ru-RU"/>
        </a:p>
      </dgm:t>
    </dgm:pt>
    <dgm:pt modelId="{F4D362C1-C40C-4B7E-86D2-440848D27832}" type="pres">
      <dgm:prSet presAssocID="{02252002-1347-47B4-AB59-E4A6E245226B}" presName="vert2" presStyleCnt="0"/>
      <dgm:spPr/>
    </dgm:pt>
    <dgm:pt modelId="{038A75A2-0F00-40F4-A1C1-07278DC55375}" type="pres">
      <dgm:prSet presAssocID="{02252002-1347-47B4-AB59-E4A6E245226B}" presName="thinLine2b" presStyleLbl="callout" presStyleIdx="3" presStyleCnt="4"/>
      <dgm:spPr/>
    </dgm:pt>
    <dgm:pt modelId="{2B230A31-8C99-4ECC-BE31-F38E3F3D3279}" type="pres">
      <dgm:prSet presAssocID="{02252002-1347-47B4-AB59-E4A6E245226B}" presName="vertSpace2b" presStyleCnt="0"/>
      <dgm:spPr/>
    </dgm:pt>
  </dgm:ptLst>
  <dgm:cxnLst>
    <dgm:cxn modelId="{B1EE4D94-32B6-42CF-98D2-727A7BD5CF0F}" type="presOf" srcId="{C5493E83-3291-497D-BB56-A0ECC5AB95F6}" destId="{ACECD045-167B-42D1-AD59-2FF1FE659F7F}" srcOrd="0" destOrd="0" presId="urn:microsoft.com/office/officeart/2008/layout/LinedList"/>
    <dgm:cxn modelId="{1E57E332-6364-44AD-B073-EBDC2ECCDE0E}" type="presOf" srcId="{1244FD23-2027-423F-825E-E2A55739AB0A}" destId="{3B9F8FEC-A2CB-4F38-96A2-CCAB1DF6C4FD}" srcOrd="0" destOrd="0" presId="urn:microsoft.com/office/officeart/2008/layout/LinedList"/>
    <dgm:cxn modelId="{3EDD6F69-D5E8-4775-8258-192843897733}" srcId="{11A37C5D-E456-430A-99F2-7E41DC7F0F85}" destId="{C5493E83-3291-497D-BB56-A0ECC5AB95F6}" srcOrd="2" destOrd="0" parTransId="{54726568-1FBF-40E3-846B-D58CF771EA0F}" sibTransId="{248C82A8-22AF-4FD4-8BE6-019F7B1FEE69}"/>
    <dgm:cxn modelId="{95B23074-9A33-4477-9C0B-D4088D63C570}" srcId="{22B935A6-BFB1-4F01-8F93-3485EC7B33BF}" destId="{11A37C5D-E456-430A-99F2-7E41DC7F0F85}" srcOrd="0" destOrd="0" parTransId="{8EBED817-84D9-4A0F-BE82-07C533925501}" sibTransId="{BA80F7DB-868E-4EC8-96A5-8C273CCD5FC7}"/>
    <dgm:cxn modelId="{06C222AD-0870-4898-A8B6-67A94B72ED52}" type="presOf" srcId="{02252002-1347-47B4-AB59-E4A6E245226B}" destId="{DA0B85C5-1974-4367-BD98-49E58FBF8261}" srcOrd="0" destOrd="0" presId="urn:microsoft.com/office/officeart/2008/layout/LinedList"/>
    <dgm:cxn modelId="{7ABC660F-47D7-49EC-AB64-38489E7A2386}" srcId="{11A37C5D-E456-430A-99F2-7E41DC7F0F85}" destId="{5ABF11B6-8A1D-4657-B6A9-1237B05A2450}" srcOrd="1" destOrd="0" parTransId="{CFDEE6E3-2066-40F0-A05A-E81654F17C41}" sibTransId="{4A518040-D3B4-4659-A90F-FC3BE8B85578}"/>
    <dgm:cxn modelId="{87444E24-F4AF-4750-B89B-FC2E8146F6A5}" type="presOf" srcId="{5ABF11B6-8A1D-4657-B6A9-1237B05A2450}" destId="{B7A1EAEB-DE06-40B1-90AD-483EA7153CFF}" srcOrd="0" destOrd="0" presId="urn:microsoft.com/office/officeart/2008/layout/LinedList"/>
    <dgm:cxn modelId="{2B798466-042E-4291-BBB3-6BF0FDF9C402}" srcId="{11A37C5D-E456-430A-99F2-7E41DC7F0F85}" destId="{02252002-1347-47B4-AB59-E4A6E245226B}" srcOrd="3" destOrd="0" parTransId="{32DE41EB-06A7-46B9-9E18-DD8BF65C2693}" sibTransId="{2A9A43B9-A310-458B-9CD9-816156C20FC8}"/>
    <dgm:cxn modelId="{21C9A444-B0EB-4905-90DB-2B722F0A2C56}" type="presOf" srcId="{22B935A6-BFB1-4F01-8F93-3485EC7B33BF}" destId="{BE98008D-35CD-4B91-8551-E8D161251466}" srcOrd="0" destOrd="0" presId="urn:microsoft.com/office/officeart/2008/layout/LinedList"/>
    <dgm:cxn modelId="{8F812E93-F570-4C47-8A53-00EC6DDBCFBA}" type="presOf" srcId="{11A37C5D-E456-430A-99F2-7E41DC7F0F85}" destId="{EFE57520-9AA6-41DE-8B8A-0976FE6E69F6}" srcOrd="0" destOrd="0" presId="urn:microsoft.com/office/officeart/2008/layout/LinedList"/>
    <dgm:cxn modelId="{1659F8B0-6470-449E-9584-D3CB4BF94839}" srcId="{11A37C5D-E456-430A-99F2-7E41DC7F0F85}" destId="{1244FD23-2027-423F-825E-E2A55739AB0A}" srcOrd="0" destOrd="0" parTransId="{18CD705E-BEA8-42DB-AA09-9D8F884E3CFC}" sibTransId="{4686442A-2D2F-4A46-ADE8-D7D4D0083DF0}"/>
    <dgm:cxn modelId="{01B539A9-BBE4-4979-BE01-708FA7BB8B7E}" type="presParOf" srcId="{BE98008D-35CD-4B91-8551-E8D161251466}" destId="{D1F95199-6F2F-44E4-A346-2469477C854C}" srcOrd="0" destOrd="0" presId="urn:microsoft.com/office/officeart/2008/layout/LinedList"/>
    <dgm:cxn modelId="{085FC127-A3B4-4D8D-BCFF-30422EED6BDD}" type="presParOf" srcId="{BE98008D-35CD-4B91-8551-E8D161251466}" destId="{74118F6A-D710-48F2-A8AE-DBB1ED0E1F75}" srcOrd="1" destOrd="0" presId="urn:microsoft.com/office/officeart/2008/layout/LinedList"/>
    <dgm:cxn modelId="{969B38C2-67FB-405A-BE70-C302FB8F216D}" type="presParOf" srcId="{74118F6A-D710-48F2-A8AE-DBB1ED0E1F75}" destId="{EFE57520-9AA6-41DE-8B8A-0976FE6E69F6}" srcOrd="0" destOrd="0" presId="urn:microsoft.com/office/officeart/2008/layout/LinedList"/>
    <dgm:cxn modelId="{1475C7B9-1E7F-4F89-B8A8-AFF5DB0B8B5A}" type="presParOf" srcId="{74118F6A-D710-48F2-A8AE-DBB1ED0E1F75}" destId="{EA29D47B-8B37-4B51-995A-634652A1BE10}" srcOrd="1" destOrd="0" presId="urn:microsoft.com/office/officeart/2008/layout/LinedList"/>
    <dgm:cxn modelId="{D3349F39-E0A4-4C02-A14E-086C828366A6}" type="presParOf" srcId="{EA29D47B-8B37-4B51-995A-634652A1BE10}" destId="{A4CE2925-A9DA-49D8-BBCF-F405D156C056}" srcOrd="0" destOrd="0" presId="urn:microsoft.com/office/officeart/2008/layout/LinedList"/>
    <dgm:cxn modelId="{A5374C2A-F5ED-4FF7-BE6B-F476156AF207}" type="presParOf" srcId="{EA29D47B-8B37-4B51-995A-634652A1BE10}" destId="{9D169720-5616-4E1C-9D9C-734B84D4D62A}" srcOrd="1" destOrd="0" presId="urn:microsoft.com/office/officeart/2008/layout/LinedList"/>
    <dgm:cxn modelId="{B08181A6-DE27-4CC6-A520-29E2666EC7E8}" type="presParOf" srcId="{9D169720-5616-4E1C-9D9C-734B84D4D62A}" destId="{C8FB2B6C-6336-4223-ACD9-E032A3325595}" srcOrd="0" destOrd="0" presId="urn:microsoft.com/office/officeart/2008/layout/LinedList"/>
    <dgm:cxn modelId="{FA1B0249-D2F4-4554-8D0B-A733E9F4D1B9}" type="presParOf" srcId="{9D169720-5616-4E1C-9D9C-734B84D4D62A}" destId="{3B9F8FEC-A2CB-4F38-96A2-CCAB1DF6C4FD}" srcOrd="1" destOrd="0" presId="urn:microsoft.com/office/officeart/2008/layout/LinedList"/>
    <dgm:cxn modelId="{8A64D17B-4B67-440B-8711-9BDA09F894A0}" type="presParOf" srcId="{9D169720-5616-4E1C-9D9C-734B84D4D62A}" destId="{8CF573B2-3B79-4BB0-9BD1-9CEF7DE542C1}" srcOrd="2" destOrd="0" presId="urn:microsoft.com/office/officeart/2008/layout/LinedList"/>
    <dgm:cxn modelId="{6EB6CBCA-1745-4980-B77F-5E16D336165C}" type="presParOf" srcId="{EA29D47B-8B37-4B51-995A-634652A1BE10}" destId="{105CF10E-2D1C-4715-8B68-4DDF7AB953AB}" srcOrd="2" destOrd="0" presId="urn:microsoft.com/office/officeart/2008/layout/LinedList"/>
    <dgm:cxn modelId="{1F679472-950C-4FF6-A895-749F16D0B1B5}" type="presParOf" srcId="{EA29D47B-8B37-4B51-995A-634652A1BE10}" destId="{11357F6B-17F9-4C51-907F-9B6042F5D619}" srcOrd="3" destOrd="0" presId="urn:microsoft.com/office/officeart/2008/layout/LinedList"/>
    <dgm:cxn modelId="{C8BB526D-642C-4F22-8682-A947341A88F9}" type="presParOf" srcId="{EA29D47B-8B37-4B51-995A-634652A1BE10}" destId="{803C3E84-FA46-4814-9C95-55C7DDB6BCB5}" srcOrd="4" destOrd="0" presId="urn:microsoft.com/office/officeart/2008/layout/LinedList"/>
    <dgm:cxn modelId="{FE47180E-04DD-4425-87E5-87DDE38000C0}" type="presParOf" srcId="{803C3E84-FA46-4814-9C95-55C7DDB6BCB5}" destId="{3112D98B-ACEB-4361-B6E6-61AD93BF60F8}" srcOrd="0" destOrd="0" presId="urn:microsoft.com/office/officeart/2008/layout/LinedList"/>
    <dgm:cxn modelId="{B8FAABEF-5CF4-4180-BBA5-15631D32CACB}" type="presParOf" srcId="{803C3E84-FA46-4814-9C95-55C7DDB6BCB5}" destId="{B7A1EAEB-DE06-40B1-90AD-483EA7153CFF}" srcOrd="1" destOrd="0" presId="urn:microsoft.com/office/officeart/2008/layout/LinedList"/>
    <dgm:cxn modelId="{5572C963-0CE5-4A7D-9A3F-7DAC38E7E194}" type="presParOf" srcId="{803C3E84-FA46-4814-9C95-55C7DDB6BCB5}" destId="{B5C6431A-2212-490D-9E2B-9633B12B3ACE}" srcOrd="2" destOrd="0" presId="urn:microsoft.com/office/officeart/2008/layout/LinedList"/>
    <dgm:cxn modelId="{FAD956AA-E9E5-49EF-978E-8A3E5A4D3388}" type="presParOf" srcId="{EA29D47B-8B37-4B51-995A-634652A1BE10}" destId="{ECBE41DA-007E-41FE-A924-34F43103FFCB}" srcOrd="5" destOrd="0" presId="urn:microsoft.com/office/officeart/2008/layout/LinedList"/>
    <dgm:cxn modelId="{994EDBB9-A1A4-403F-B2E8-481DB01FFDC1}" type="presParOf" srcId="{EA29D47B-8B37-4B51-995A-634652A1BE10}" destId="{A68FFCD4-A8A5-400B-8AA5-4B249E0564F4}" srcOrd="6" destOrd="0" presId="urn:microsoft.com/office/officeart/2008/layout/LinedList"/>
    <dgm:cxn modelId="{CE677199-E118-4081-9499-3B70DF19127E}" type="presParOf" srcId="{EA29D47B-8B37-4B51-995A-634652A1BE10}" destId="{BB2131BC-0576-4769-A056-C9BCD7A443FB}" srcOrd="7" destOrd="0" presId="urn:microsoft.com/office/officeart/2008/layout/LinedList"/>
    <dgm:cxn modelId="{437B0083-CE7E-4AC0-9C88-118E9B132429}" type="presParOf" srcId="{BB2131BC-0576-4769-A056-C9BCD7A443FB}" destId="{E49E9F19-E49D-4A43-9502-F83A191BC108}" srcOrd="0" destOrd="0" presId="urn:microsoft.com/office/officeart/2008/layout/LinedList"/>
    <dgm:cxn modelId="{E1C3495E-2B43-467B-A751-03F9DF91C9FD}" type="presParOf" srcId="{BB2131BC-0576-4769-A056-C9BCD7A443FB}" destId="{ACECD045-167B-42D1-AD59-2FF1FE659F7F}" srcOrd="1" destOrd="0" presId="urn:microsoft.com/office/officeart/2008/layout/LinedList"/>
    <dgm:cxn modelId="{CD18486A-FF20-435A-8C60-72B7D5CB9453}" type="presParOf" srcId="{BB2131BC-0576-4769-A056-C9BCD7A443FB}" destId="{AF501733-4AA3-43FE-A89B-41B6B574F930}" srcOrd="2" destOrd="0" presId="urn:microsoft.com/office/officeart/2008/layout/LinedList"/>
    <dgm:cxn modelId="{3A7DE221-CF43-4723-9C2E-9B277761BF34}" type="presParOf" srcId="{EA29D47B-8B37-4B51-995A-634652A1BE10}" destId="{4F4B7C8F-1970-4DAF-8F70-E150C7AEA33A}" srcOrd="8" destOrd="0" presId="urn:microsoft.com/office/officeart/2008/layout/LinedList"/>
    <dgm:cxn modelId="{468628C1-0764-43B8-92AC-3C71DE1F5C4C}" type="presParOf" srcId="{EA29D47B-8B37-4B51-995A-634652A1BE10}" destId="{AE54D488-8A31-46B1-BD3A-0219E49F5E92}" srcOrd="9" destOrd="0" presId="urn:microsoft.com/office/officeart/2008/layout/LinedList"/>
    <dgm:cxn modelId="{A681D0A3-31E1-49AA-B840-9E0D6A66D13A}" type="presParOf" srcId="{EA29D47B-8B37-4B51-995A-634652A1BE10}" destId="{EA768926-B925-4AF2-8C76-9602949A9649}" srcOrd="10" destOrd="0" presId="urn:microsoft.com/office/officeart/2008/layout/LinedList"/>
    <dgm:cxn modelId="{AC952DAC-B81B-4A15-ACDE-EAE4BB88A64E}" type="presParOf" srcId="{EA768926-B925-4AF2-8C76-9602949A9649}" destId="{CA0D92CE-DC25-4325-BE31-DCB89BEEAB46}" srcOrd="0" destOrd="0" presId="urn:microsoft.com/office/officeart/2008/layout/LinedList"/>
    <dgm:cxn modelId="{7A36B197-E69F-43AA-A20E-4A61C7C7BDA5}" type="presParOf" srcId="{EA768926-B925-4AF2-8C76-9602949A9649}" destId="{DA0B85C5-1974-4367-BD98-49E58FBF8261}" srcOrd="1" destOrd="0" presId="urn:microsoft.com/office/officeart/2008/layout/LinedList"/>
    <dgm:cxn modelId="{63EC92D6-185D-42F6-BC55-390D0043CAB5}" type="presParOf" srcId="{EA768926-B925-4AF2-8C76-9602949A9649}" destId="{F4D362C1-C40C-4B7E-86D2-440848D27832}" srcOrd="2" destOrd="0" presId="urn:microsoft.com/office/officeart/2008/layout/LinedList"/>
    <dgm:cxn modelId="{C505069C-DE95-493F-BEBF-BB509163E1CF}" type="presParOf" srcId="{EA29D47B-8B37-4B51-995A-634652A1BE10}" destId="{038A75A2-0F00-40F4-A1C1-07278DC55375}" srcOrd="11" destOrd="0" presId="urn:microsoft.com/office/officeart/2008/layout/LinedList"/>
    <dgm:cxn modelId="{35D721FA-C657-4415-A394-969046061096}" type="presParOf" srcId="{EA29D47B-8B37-4B51-995A-634652A1BE10}" destId="{2B230A31-8C99-4ECC-BE31-F38E3F3D327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DDD8C-0FC4-4111-835D-284BB010418B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E72155-3815-4888-8741-D7770173CB0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НОВОЕ СВИДЕТЕЛЬСТВО О РОЖДЕНИИ</a:t>
          </a:r>
          <a:endParaRPr lang="ru-RU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F3E231-024E-45DB-9763-186B5627EF41}" type="parTrans" cxnId="{C560A8A4-4143-4B17-B8CF-DF3A81EE2D69}">
      <dgm:prSet/>
      <dgm:spPr/>
      <dgm:t>
        <a:bodyPr/>
        <a:lstStyle/>
        <a:p>
          <a:endParaRPr lang="ru-RU"/>
        </a:p>
      </dgm:t>
    </dgm:pt>
    <dgm:pt modelId="{AA55C219-B108-47AB-981B-925A7C0106C7}" type="sibTrans" cxnId="{C560A8A4-4143-4B17-B8CF-DF3A81EE2D69}">
      <dgm:prSet/>
      <dgm:spPr/>
      <dgm:t>
        <a:bodyPr/>
        <a:lstStyle/>
        <a:p>
          <a:endParaRPr lang="ru-RU"/>
        </a:p>
      </dgm:t>
    </dgm:pt>
    <dgm:pt modelId="{B9ACF7FC-D2B2-4081-AF26-17F2476920E6}">
      <dgm:prSet phldrT="[Текст]" custT="1"/>
      <dgm:spPr/>
      <dgm:t>
        <a:bodyPr/>
        <a:lstStyle/>
        <a:p>
          <a:pPr algn="ctr"/>
          <a:r>
            <a:rPr lang="ru-RU" sz="2400" i="1" dirty="0" smtClean="0"/>
            <a:t>отдел ЗАГС по месту рождения усыновленного ребенка, указанному в решении суда</a:t>
          </a:r>
          <a:endParaRPr lang="ru-RU" sz="2400" dirty="0"/>
        </a:p>
      </dgm:t>
    </dgm:pt>
    <dgm:pt modelId="{14BE7523-6B27-4053-A1B7-1A989624B9FC}" type="parTrans" cxnId="{3AD208C6-923E-4A8A-8A82-8B70291D53CB}">
      <dgm:prSet/>
      <dgm:spPr/>
      <dgm:t>
        <a:bodyPr/>
        <a:lstStyle/>
        <a:p>
          <a:endParaRPr lang="ru-RU"/>
        </a:p>
      </dgm:t>
    </dgm:pt>
    <dgm:pt modelId="{A289E3C0-BFF6-440B-93EB-EE92099EF0EE}" type="sibTrans" cxnId="{3AD208C6-923E-4A8A-8A82-8B70291D53CB}">
      <dgm:prSet/>
      <dgm:spPr/>
      <dgm:t>
        <a:bodyPr/>
        <a:lstStyle/>
        <a:p>
          <a:endParaRPr lang="ru-RU"/>
        </a:p>
      </dgm:t>
    </dgm:pt>
    <dgm:pt modelId="{9A5F57CE-0CAA-46F6-BA27-611DDB1ACBD1}">
      <dgm:prSet phldrT="[Текст]" custT="1"/>
      <dgm:spPr/>
      <dgm:t>
        <a:bodyPr/>
        <a:lstStyle/>
        <a:p>
          <a:r>
            <a:rPr lang="ru-RU" sz="1800" dirty="0" smtClean="0"/>
            <a:t>В случае, если усыновленному ребенку изменены:</a:t>
          </a:r>
          <a:endParaRPr lang="ru-RU" sz="1800" b="1" dirty="0"/>
        </a:p>
      </dgm:t>
    </dgm:pt>
    <dgm:pt modelId="{E04A8B35-5E8A-4C22-8ED0-7ACC87EE0716}" type="parTrans" cxnId="{E531C2CE-BBF9-4216-9E05-DA938CCD4171}">
      <dgm:prSet/>
      <dgm:spPr/>
      <dgm:t>
        <a:bodyPr/>
        <a:lstStyle/>
        <a:p>
          <a:endParaRPr lang="ru-RU"/>
        </a:p>
      </dgm:t>
    </dgm:pt>
    <dgm:pt modelId="{95BBE064-1773-498C-ACB6-4C402AD438DB}" type="sibTrans" cxnId="{E531C2CE-BBF9-4216-9E05-DA938CCD4171}">
      <dgm:prSet/>
      <dgm:spPr/>
      <dgm:t>
        <a:bodyPr/>
        <a:lstStyle/>
        <a:p>
          <a:endParaRPr lang="ru-RU"/>
        </a:p>
      </dgm:t>
    </dgm:pt>
    <dgm:pt modelId="{44E13F1C-80E3-426F-8BF8-88ABCD2FF884}">
      <dgm:prSet phldrT="[Текст]" custT="1"/>
      <dgm:spPr/>
      <dgm:t>
        <a:bodyPr/>
        <a:lstStyle/>
        <a:p>
          <a:r>
            <a:rPr lang="ru-RU" sz="1800" dirty="0" smtClean="0"/>
            <a:t>Усыновители записаны в качестве родителей</a:t>
          </a:r>
          <a:endParaRPr lang="ru-RU" sz="1800" b="1" dirty="0"/>
        </a:p>
      </dgm:t>
    </dgm:pt>
    <dgm:pt modelId="{A0ECF879-3C7E-4090-BEB2-2948FFC9067E}" type="parTrans" cxnId="{C1B1522F-835D-41A5-A253-6DE43CACE240}">
      <dgm:prSet/>
      <dgm:spPr/>
      <dgm:t>
        <a:bodyPr/>
        <a:lstStyle/>
        <a:p>
          <a:endParaRPr lang="ru-RU"/>
        </a:p>
      </dgm:t>
    </dgm:pt>
    <dgm:pt modelId="{6AB0CB4F-EBE1-472D-A252-47FB1B32CD8B}" type="sibTrans" cxnId="{C1B1522F-835D-41A5-A253-6DE43CACE240}">
      <dgm:prSet/>
      <dgm:spPr/>
      <dgm:t>
        <a:bodyPr/>
        <a:lstStyle/>
        <a:p>
          <a:endParaRPr lang="ru-RU"/>
        </a:p>
      </dgm:t>
    </dgm:pt>
    <dgm:pt modelId="{DF1A5834-0EF6-4CEB-AB45-9B43C5DFCB77}">
      <dgm:prSet phldrT="[Текст]" custT="1"/>
      <dgm:spPr/>
      <dgm:t>
        <a:bodyPr/>
        <a:lstStyle/>
        <a:p>
          <a:r>
            <a:rPr lang="ru-RU" sz="1800" b="1" dirty="0" smtClean="0"/>
            <a:t>собственное имя</a:t>
          </a:r>
          <a:endParaRPr lang="ru-RU" sz="1800" b="1" dirty="0"/>
        </a:p>
      </dgm:t>
    </dgm:pt>
    <dgm:pt modelId="{51C098BB-33C7-48B7-B840-A86C32AE4F6E}" type="parTrans" cxnId="{4E81D359-B99B-4AF0-8C59-79C259705E7B}">
      <dgm:prSet/>
      <dgm:spPr/>
      <dgm:t>
        <a:bodyPr/>
        <a:lstStyle/>
        <a:p>
          <a:endParaRPr lang="ru-RU"/>
        </a:p>
      </dgm:t>
    </dgm:pt>
    <dgm:pt modelId="{4B1B38C6-B8D9-47E9-B0F1-1651F18A1F47}" type="sibTrans" cxnId="{4E81D359-B99B-4AF0-8C59-79C259705E7B}">
      <dgm:prSet/>
      <dgm:spPr/>
      <dgm:t>
        <a:bodyPr/>
        <a:lstStyle/>
        <a:p>
          <a:endParaRPr lang="ru-RU"/>
        </a:p>
      </dgm:t>
    </dgm:pt>
    <dgm:pt modelId="{C6548C32-6B80-4FE4-9205-4CD65A1FF5AE}">
      <dgm:prSet phldrT="[Текст]" custT="1"/>
      <dgm:spPr/>
      <dgm:t>
        <a:bodyPr/>
        <a:lstStyle/>
        <a:p>
          <a:r>
            <a:rPr lang="ru-RU" sz="1800" b="1" dirty="0" smtClean="0"/>
            <a:t>отчество</a:t>
          </a:r>
          <a:endParaRPr lang="ru-RU" sz="1800" b="1" dirty="0"/>
        </a:p>
      </dgm:t>
    </dgm:pt>
    <dgm:pt modelId="{F5EE866B-8228-44AE-AB74-FF432436142A}" type="parTrans" cxnId="{1F96CD3D-8F1D-4653-A5FC-513BF1086F4C}">
      <dgm:prSet/>
      <dgm:spPr/>
      <dgm:t>
        <a:bodyPr/>
        <a:lstStyle/>
        <a:p>
          <a:endParaRPr lang="ru-RU"/>
        </a:p>
      </dgm:t>
    </dgm:pt>
    <dgm:pt modelId="{596E88F1-3448-48E6-A749-C1C9D6AA7D87}" type="sibTrans" cxnId="{1F96CD3D-8F1D-4653-A5FC-513BF1086F4C}">
      <dgm:prSet/>
      <dgm:spPr/>
      <dgm:t>
        <a:bodyPr/>
        <a:lstStyle/>
        <a:p>
          <a:endParaRPr lang="ru-RU"/>
        </a:p>
      </dgm:t>
    </dgm:pt>
    <dgm:pt modelId="{C747E0BB-37D6-4FEB-8766-CEDF1C7C69C2}">
      <dgm:prSet phldrT="[Текст]" custT="1"/>
      <dgm:spPr/>
      <dgm:t>
        <a:bodyPr/>
        <a:lstStyle/>
        <a:p>
          <a:r>
            <a:rPr lang="ru-RU" sz="1800" b="1" dirty="0" smtClean="0"/>
            <a:t>дата рождения</a:t>
          </a:r>
          <a:endParaRPr lang="ru-RU" sz="1800" b="1" dirty="0"/>
        </a:p>
      </dgm:t>
    </dgm:pt>
    <dgm:pt modelId="{94B33178-C2DA-4C47-A96F-678A7CF2CCED}" type="parTrans" cxnId="{AAB4FF9A-33FD-4B69-B12A-982FB30843DF}">
      <dgm:prSet/>
      <dgm:spPr/>
      <dgm:t>
        <a:bodyPr/>
        <a:lstStyle/>
        <a:p>
          <a:endParaRPr lang="ru-RU"/>
        </a:p>
      </dgm:t>
    </dgm:pt>
    <dgm:pt modelId="{9B8A3741-11B3-4E1B-A121-DE8D7F3ADC46}" type="sibTrans" cxnId="{AAB4FF9A-33FD-4B69-B12A-982FB30843DF}">
      <dgm:prSet/>
      <dgm:spPr/>
      <dgm:t>
        <a:bodyPr/>
        <a:lstStyle/>
        <a:p>
          <a:endParaRPr lang="ru-RU"/>
        </a:p>
      </dgm:t>
    </dgm:pt>
    <dgm:pt modelId="{CDA9D7CB-26D4-4E1B-9BAB-42A1564A5A59}">
      <dgm:prSet phldrT="[Текст]" custT="1"/>
      <dgm:spPr/>
      <dgm:t>
        <a:bodyPr/>
        <a:lstStyle/>
        <a:p>
          <a:r>
            <a:rPr lang="ru-RU" sz="1800" b="1" dirty="0" smtClean="0"/>
            <a:t>место рождения</a:t>
          </a:r>
          <a:endParaRPr lang="ru-RU" sz="1800" b="1" dirty="0"/>
        </a:p>
      </dgm:t>
    </dgm:pt>
    <dgm:pt modelId="{255FAB50-D8A1-4742-B916-F8C5C6527C00}" type="parTrans" cxnId="{90A18454-F23D-4A3A-9FEE-824709327526}">
      <dgm:prSet/>
      <dgm:spPr/>
      <dgm:t>
        <a:bodyPr/>
        <a:lstStyle/>
        <a:p>
          <a:endParaRPr lang="ru-RU"/>
        </a:p>
      </dgm:t>
    </dgm:pt>
    <dgm:pt modelId="{2BF68620-5E5B-4FD2-94B5-CCDCBF48FB4D}" type="sibTrans" cxnId="{90A18454-F23D-4A3A-9FEE-824709327526}">
      <dgm:prSet/>
      <dgm:spPr/>
      <dgm:t>
        <a:bodyPr/>
        <a:lstStyle/>
        <a:p>
          <a:endParaRPr lang="ru-RU"/>
        </a:p>
      </dgm:t>
    </dgm:pt>
    <dgm:pt modelId="{9D3283B5-32B7-4B2E-97F6-22DC39C606A8}">
      <dgm:prSet phldrT="[Текст]" custT="1"/>
      <dgm:spPr/>
      <dgm:t>
        <a:bodyPr/>
        <a:lstStyle/>
        <a:p>
          <a:r>
            <a:rPr lang="ru-RU" sz="1800" b="1" dirty="0" smtClean="0"/>
            <a:t>фамилия</a:t>
          </a:r>
          <a:endParaRPr lang="ru-RU" sz="1800" b="1" dirty="0"/>
        </a:p>
      </dgm:t>
    </dgm:pt>
    <dgm:pt modelId="{C4587926-19A6-481D-AEEE-4FB32E138D49}" type="parTrans" cxnId="{A31F3DE8-DFE3-45DF-87B6-B9DF7979CAC9}">
      <dgm:prSet/>
      <dgm:spPr/>
      <dgm:t>
        <a:bodyPr/>
        <a:lstStyle/>
        <a:p>
          <a:endParaRPr lang="ru-RU"/>
        </a:p>
      </dgm:t>
    </dgm:pt>
    <dgm:pt modelId="{0D9FC2FF-4A44-4EEE-A106-FAB2F4E8C42C}" type="sibTrans" cxnId="{A31F3DE8-DFE3-45DF-87B6-B9DF7979CAC9}">
      <dgm:prSet/>
      <dgm:spPr/>
      <dgm:t>
        <a:bodyPr/>
        <a:lstStyle/>
        <a:p>
          <a:endParaRPr lang="ru-RU"/>
        </a:p>
      </dgm:t>
    </dgm:pt>
    <dgm:pt modelId="{1D15C272-73F5-4FEA-959B-CAC6A621B650}" type="pres">
      <dgm:prSet presAssocID="{F39DDD8C-0FC4-4111-835D-284BB010418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9A3ED7-1223-453E-BB6E-2AADBCB8667B}" type="pres">
      <dgm:prSet presAssocID="{FDE72155-3815-4888-8741-D7770173CB07}" presName="composite" presStyleCnt="0"/>
      <dgm:spPr/>
    </dgm:pt>
    <dgm:pt modelId="{19D8A773-1CB8-4C65-A49F-8D80FCDC87FE}" type="pres">
      <dgm:prSet presAssocID="{FDE72155-3815-4888-8741-D7770173CB07}" presName="FirstChild" presStyleLbl="revTx" presStyleIdx="0" presStyleCnt="2" custScaleX="71637" custScaleY="89184" custLinFactNeighborX="7338" custLinFactNeighborY="2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3EFA9-8314-4E55-BE57-ED96CC800C04}" type="pres">
      <dgm:prSet presAssocID="{FDE72155-3815-4888-8741-D7770173CB07}" presName="Parent" presStyleLbl="alignNode1" presStyleIdx="0" presStyleCnt="1" custScaleX="172093" custScaleY="110006" custLinFactNeighborX="18023" custLinFactNeighborY="-2345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23156-201E-42EB-972F-9CD8124C94D4}" type="pres">
      <dgm:prSet presAssocID="{FDE72155-3815-4888-8741-D7770173CB07}" presName="Accent" presStyleLbl="parChTrans1D1" presStyleIdx="0" presStyleCnt="1" custLinFactY="87282" custLinFactNeighborX="-4686" custLinFactNeighborY="100000"/>
      <dgm:spPr/>
    </dgm:pt>
    <dgm:pt modelId="{531E8E38-A6CC-44D9-B9D9-34A149DA76DE}" type="pres">
      <dgm:prSet presAssocID="{FDE72155-3815-4888-8741-D7770173CB07}" presName="Child" presStyleLbl="revTx" presStyleIdx="1" presStyleCnt="2" custScaleX="86441" custScaleY="89435" custLinFactNeighborX="-3390" custLinFactNeighborY="11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A18454-F23D-4A3A-9FEE-824709327526}" srcId="{9A5F57CE-0CAA-46F6-BA27-611DDB1ACBD1}" destId="{CDA9D7CB-26D4-4E1B-9BAB-42A1564A5A59}" srcOrd="4" destOrd="0" parTransId="{255FAB50-D8A1-4742-B916-F8C5C6527C00}" sibTransId="{2BF68620-5E5B-4FD2-94B5-CCDCBF48FB4D}"/>
    <dgm:cxn modelId="{1F96CD3D-8F1D-4653-A5FC-513BF1086F4C}" srcId="{9A5F57CE-0CAA-46F6-BA27-611DDB1ACBD1}" destId="{C6548C32-6B80-4FE4-9205-4CD65A1FF5AE}" srcOrd="2" destOrd="0" parTransId="{F5EE866B-8228-44AE-AB74-FF432436142A}" sibTransId="{596E88F1-3448-48E6-A749-C1C9D6AA7D87}"/>
    <dgm:cxn modelId="{A31F3DE8-DFE3-45DF-87B6-B9DF7979CAC9}" srcId="{9A5F57CE-0CAA-46F6-BA27-611DDB1ACBD1}" destId="{9D3283B5-32B7-4B2E-97F6-22DC39C606A8}" srcOrd="0" destOrd="0" parTransId="{C4587926-19A6-481D-AEEE-4FB32E138D49}" sibTransId="{0D9FC2FF-4A44-4EEE-A106-FAB2F4E8C42C}"/>
    <dgm:cxn modelId="{CF20A43B-D388-4D0A-9602-F3B09BC55F1B}" type="presOf" srcId="{DF1A5834-0EF6-4CEB-AB45-9B43C5DFCB77}" destId="{531E8E38-A6CC-44D9-B9D9-34A149DA76DE}" srcOrd="0" destOrd="2" presId="urn:microsoft.com/office/officeart/2011/layout/TabList"/>
    <dgm:cxn modelId="{242F6388-8FB7-4B13-9101-E593CF73812F}" type="presOf" srcId="{FDE72155-3815-4888-8741-D7770173CB07}" destId="{F513EFA9-8314-4E55-BE57-ED96CC800C04}" srcOrd="0" destOrd="0" presId="urn:microsoft.com/office/officeart/2011/layout/TabList"/>
    <dgm:cxn modelId="{C560A8A4-4143-4B17-B8CF-DF3A81EE2D69}" srcId="{F39DDD8C-0FC4-4111-835D-284BB010418B}" destId="{FDE72155-3815-4888-8741-D7770173CB07}" srcOrd="0" destOrd="0" parTransId="{FEF3E231-024E-45DB-9763-186B5627EF41}" sibTransId="{AA55C219-B108-47AB-981B-925A7C0106C7}"/>
    <dgm:cxn modelId="{772E4594-51E6-426C-B97C-76FAE52C4246}" type="presOf" srcId="{C6548C32-6B80-4FE4-9205-4CD65A1FF5AE}" destId="{531E8E38-A6CC-44D9-B9D9-34A149DA76DE}" srcOrd="0" destOrd="3" presId="urn:microsoft.com/office/officeart/2011/layout/TabList"/>
    <dgm:cxn modelId="{98A868FE-7C53-4C4A-B15D-1FDA2545DD18}" type="presOf" srcId="{F39DDD8C-0FC4-4111-835D-284BB010418B}" destId="{1D15C272-73F5-4FEA-959B-CAC6A621B650}" srcOrd="0" destOrd="0" presId="urn:microsoft.com/office/officeart/2011/layout/TabList"/>
    <dgm:cxn modelId="{4907627D-9A6E-458C-99B2-44A61031B6C0}" type="presOf" srcId="{9D3283B5-32B7-4B2E-97F6-22DC39C606A8}" destId="{531E8E38-A6CC-44D9-B9D9-34A149DA76DE}" srcOrd="0" destOrd="1" presId="urn:microsoft.com/office/officeart/2011/layout/TabList"/>
    <dgm:cxn modelId="{668E0515-5D35-449D-A7AC-ED7F293221ED}" type="presOf" srcId="{9A5F57CE-0CAA-46F6-BA27-611DDB1ACBD1}" destId="{531E8E38-A6CC-44D9-B9D9-34A149DA76DE}" srcOrd="0" destOrd="0" presId="urn:microsoft.com/office/officeart/2011/layout/TabList"/>
    <dgm:cxn modelId="{49406F92-CE98-4851-B2B2-BA578A30854E}" type="presOf" srcId="{B9ACF7FC-D2B2-4081-AF26-17F2476920E6}" destId="{19D8A773-1CB8-4C65-A49F-8D80FCDC87FE}" srcOrd="0" destOrd="0" presId="urn:microsoft.com/office/officeart/2011/layout/TabList"/>
    <dgm:cxn modelId="{DDE85B11-2BA4-4382-8085-0CF2F09C0B43}" type="presOf" srcId="{CDA9D7CB-26D4-4E1B-9BAB-42A1564A5A59}" destId="{531E8E38-A6CC-44D9-B9D9-34A149DA76DE}" srcOrd="0" destOrd="5" presId="urn:microsoft.com/office/officeart/2011/layout/TabList"/>
    <dgm:cxn modelId="{D7603001-245B-4F10-9253-E6FEC836ED77}" type="presOf" srcId="{44E13F1C-80E3-426F-8BF8-88ABCD2FF884}" destId="{531E8E38-A6CC-44D9-B9D9-34A149DA76DE}" srcOrd="0" destOrd="6" presId="urn:microsoft.com/office/officeart/2011/layout/TabList"/>
    <dgm:cxn modelId="{E531C2CE-BBF9-4216-9E05-DA938CCD4171}" srcId="{FDE72155-3815-4888-8741-D7770173CB07}" destId="{9A5F57CE-0CAA-46F6-BA27-611DDB1ACBD1}" srcOrd="1" destOrd="0" parTransId="{E04A8B35-5E8A-4C22-8ED0-7ACC87EE0716}" sibTransId="{95BBE064-1773-498C-ACB6-4C402AD438DB}"/>
    <dgm:cxn modelId="{4E81D359-B99B-4AF0-8C59-79C259705E7B}" srcId="{9A5F57CE-0CAA-46F6-BA27-611DDB1ACBD1}" destId="{DF1A5834-0EF6-4CEB-AB45-9B43C5DFCB77}" srcOrd="1" destOrd="0" parTransId="{51C098BB-33C7-48B7-B840-A86C32AE4F6E}" sibTransId="{4B1B38C6-B8D9-47E9-B0F1-1651F18A1F47}"/>
    <dgm:cxn modelId="{122C8968-E87A-467C-897B-498B8D0F6BFB}" type="presOf" srcId="{C747E0BB-37D6-4FEB-8766-CEDF1C7C69C2}" destId="{531E8E38-A6CC-44D9-B9D9-34A149DA76DE}" srcOrd="0" destOrd="4" presId="urn:microsoft.com/office/officeart/2011/layout/TabList"/>
    <dgm:cxn modelId="{C1B1522F-835D-41A5-A253-6DE43CACE240}" srcId="{FDE72155-3815-4888-8741-D7770173CB07}" destId="{44E13F1C-80E3-426F-8BF8-88ABCD2FF884}" srcOrd="2" destOrd="0" parTransId="{A0ECF879-3C7E-4090-BEB2-2948FFC9067E}" sibTransId="{6AB0CB4F-EBE1-472D-A252-47FB1B32CD8B}"/>
    <dgm:cxn modelId="{AAB4FF9A-33FD-4B69-B12A-982FB30843DF}" srcId="{9A5F57CE-0CAA-46F6-BA27-611DDB1ACBD1}" destId="{C747E0BB-37D6-4FEB-8766-CEDF1C7C69C2}" srcOrd="3" destOrd="0" parTransId="{94B33178-C2DA-4C47-A96F-678A7CF2CCED}" sibTransId="{9B8A3741-11B3-4E1B-A121-DE8D7F3ADC46}"/>
    <dgm:cxn modelId="{3AD208C6-923E-4A8A-8A82-8B70291D53CB}" srcId="{FDE72155-3815-4888-8741-D7770173CB07}" destId="{B9ACF7FC-D2B2-4081-AF26-17F2476920E6}" srcOrd="0" destOrd="0" parTransId="{14BE7523-6B27-4053-A1B7-1A989624B9FC}" sibTransId="{A289E3C0-BFF6-440B-93EB-EE92099EF0EE}"/>
    <dgm:cxn modelId="{F52EBFAA-9022-4DF9-A470-6F9DEB982E57}" type="presParOf" srcId="{1D15C272-73F5-4FEA-959B-CAC6A621B650}" destId="{AD9A3ED7-1223-453E-BB6E-2AADBCB8667B}" srcOrd="0" destOrd="0" presId="urn:microsoft.com/office/officeart/2011/layout/TabList"/>
    <dgm:cxn modelId="{C7FA7D63-E8B5-4B9D-B134-E4B7F57A5D54}" type="presParOf" srcId="{AD9A3ED7-1223-453E-BB6E-2AADBCB8667B}" destId="{19D8A773-1CB8-4C65-A49F-8D80FCDC87FE}" srcOrd="0" destOrd="0" presId="urn:microsoft.com/office/officeart/2011/layout/TabList"/>
    <dgm:cxn modelId="{D0345027-85DB-478E-A34E-20E8E111AC28}" type="presParOf" srcId="{AD9A3ED7-1223-453E-BB6E-2AADBCB8667B}" destId="{F513EFA9-8314-4E55-BE57-ED96CC800C04}" srcOrd="1" destOrd="0" presId="urn:microsoft.com/office/officeart/2011/layout/TabList"/>
    <dgm:cxn modelId="{8F258DCF-1A28-4919-8EB8-9CD8220130DB}" type="presParOf" srcId="{AD9A3ED7-1223-453E-BB6E-2AADBCB8667B}" destId="{DBC23156-201E-42EB-972F-9CD8124C94D4}" srcOrd="2" destOrd="0" presId="urn:microsoft.com/office/officeart/2011/layout/TabList"/>
    <dgm:cxn modelId="{BEA93AF8-DFE5-430D-A1ED-6018E0AAF5E2}" type="presParOf" srcId="{1D15C272-73F5-4FEA-959B-CAC6A621B650}" destId="{531E8E38-A6CC-44D9-B9D9-34A149DA76DE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9BF98-B1E9-4FA1-B98D-E97BEF97FD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014FED-6F7D-4D04-97ED-4461BC3257D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400" dirty="0" smtClean="0"/>
            <a:t>Личное дело усыновленного ребенка</a:t>
          </a:r>
          <a:endParaRPr lang="ru-RU" sz="2400" dirty="0"/>
        </a:p>
      </dgm:t>
    </dgm:pt>
    <dgm:pt modelId="{B8E3A684-8688-4D2A-9602-3CD2CFF65453}" type="parTrans" cxnId="{A63DF715-9CA8-4AE5-AD33-6204C4A49A76}">
      <dgm:prSet/>
      <dgm:spPr/>
      <dgm:t>
        <a:bodyPr/>
        <a:lstStyle/>
        <a:p>
          <a:endParaRPr lang="ru-RU"/>
        </a:p>
      </dgm:t>
    </dgm:pt>
    <dgm:pt modelId="{3810A332-E94A-4933-85C3-72C1DEC3F9F3}" type="sibTrans" cxnId="{A63DF715-9CA8-4AE5-AD33-6204C4A49A76}">
      <dgm:prSet/>
      <dgm:spPr/>
      <dgm:t>
        <a:bodyPr/>
        <a:lstStyle/>
        <a:p>
          <a:endParaRPr lang="ru-RU"/>
        </a:p>
      </dgm:t>
    </dgm:pt>
    <dgm:pt modelId="{1C093C55-2987-4FCC-B84F-D68388AFED99}">
      <dgm:prSet phldrT="[Текст]" custT="1"/>
      <dgm:spPr/>
      <dgm:t>
        <a:bodyPr/>
        <a:lstStyle/>
        <a:p>
          <a:pPr algn="just"/>
          <a:r>
            <a:rPr lang="ru-RU" sz="1800" dirty="0" smtClean="0"/>
            <a:t>Решение суда об усыновлении</a:t>
          </a:r>
          <a:endParaRPr lang="ru-RU" sz="1800" dirty="0"/>
        </a:p>
      </dgm:t>
    </dgm:pt>
    <dgm:pt modelId="{4C0A6C7F-223D-4E5A-9B47-59F0CBFB993E}" type="parTrans" cxnId="{A3AED618-7FDF-4E9E-9459-2C745BD8951B}">
      <dgm:prSet/>
      <dgm:spPr/>
      <dgm:t>
        <a:bodyPr/>
        <a:lstStyle/>
        <a:p>
          <a:endParaRPr lang="ru-RU"/>
        </a:p>
      </dgm:t>
    </dgm:pt>
    <dgm:pt modelId="{6205B614-5406-4F33-834E-CC111D82275C}" type="sibTrans" cxnId="{A3AED618-7FDF-4E9E-9459-2C745BD8951B}">
      <dgm:prSet/>
      <dgm:spPr/>
      <dgm:t>
        <a:bodyPr/>
        <a:lstStyle/>
        <a:p>
          <a:endParaRPr lang="ru-RU"/>
        </a:p>
      </dgm:t>
    </dgm:pt>
    <dgm:pt modelId="{579D5250-AA05-4C29-857E-8BB0ACA9886E}">
      <dgm:prSet phldrT="[Текст]" custT="1"/>
      <dgm:spPr/>
      <dgm:t>
        <a:bodyPr/>
        <a:lstStyle/>
        <a:p>
          <a:pPr algn="just"/>
          <a:r>
            <a:rPr lang="ru-RU" sz="1800" dirty="0" smtClean="0"/>
            <a:t>Копия нового свидетельства о рождении</a:t>
          </a:r>
          <a:endParaRPr lang="ru-RU" sz="1800" dirty="0"/>
        </a:p>
      </dgm:t>
    </dgm:pt>
    <dgm:pt modelId="{7B6A9EA9-2A01-4373-AD23-47A67587D29F}" type="parTrans" cxnId="{6D3E81D5-A08A-4B26-BF6D-7CFB3A2AE369}">
      <dgm:prSet/>
      <dgm:spPr/>
      <dgm:t>
        <a:bodyPr/>
        <a:lstStyle/>
        <a:p>
          <a:endParaRPr lang="ru-RU"/>
        </a:p>
      </dgm:t>
    </dgm:pt>
    <dgm:pt modelId="{550B51F3-DDA8-49E2-920A-21F25D5BC6CE}" type="sibTrans" cxnId="{6D3E81D5-A08A-4B26-BF6D-7CFB3A2AE369}">
      <dgm:prSet/>
      <dgm:spPr/>
      <dgm:t>
        <a:bodyPr/>
        <a:lstStyle/>
        <a:p>
          <a:endParaRPr lang="ru-RU"/>
        </a:p>
      </dgm:t>
    </dgm:pt>
    <dgm:pt modelId="{FE589666-B491-491E-9325-197430312DCF}">
      <dgm:prSet phldrT="[Текст]" custT="1"/>
      <dgm:spPr/>
      <dgm:t>
        <a:bodyPr/>
        <a:lstStyle/>
        <a:p>
          <a:pPr algn="just"/>
          <a:r>
            <a:rPr lang="ru-RU" sz="1800" dirty="0" smtClean="0"/>
            <a:t>Выписка из лицевого счета или справка о составе семьи с места жительства усыновителей</a:t>
          </a:r>
          <a:endParaRPr lang="ru-RU" sz="1800" dirty="0"/>
        </a:p>
      </dgm:t>
    </dgm:pt>
    <dgm:pt modelId="{984DFA4F-6845-432A-B5AA-B8D412EDA77D}" type="parTrans" cxnId="{865140FD-6347-496B-98D7-50FA6E6464B1}">
      <dgm:prSet/>
      <dgm:spPr/>
      <dgm:t>
        <a:bodyPr/>
        <a:lstStyle/>
        <a:p>
          <a:endParaRPr lang="ru-RU"/>
        </a:p>
      </dgm:t>
    </dgm:pt>
    <dgm:pt modelId="{72BDB013-6E0E-4979-8F88-516601B0DDBB}" type="sibTrans" cxnId="{865140FD-6347-496B-98D7-50FA6E6464B1}">
      <dgm:prSet/>
      <dgm:spPr/>
      <dgm:t>
        <a:bodyPr/>
        <a:lstStyle/>
        <a:p>
          <a:endParaRPr lang="ru-RU"/>
        </a:p>
      </dgm:t>
    </dgm:pt>
    <dgm:pt modelId="{DA798106-BEC1-4B89-BF3E-23DAAA81C633}">
      <dgm:prSet phldrT="[Текст]" custT="1"/>
      <dgm:spPr/>
      <dgm:t>
        <a:bodyPr/>
        <a:lstStyle/>
        <a:p>
          <a:pPr algn="just"/>
          <a:r>
            <a:rPr lang="ru-RU" sz="1800" dirty="0" smtClean="0"/>
            <a:t>Копия решения о назначении ежемесячных денежных выплат</a:t>
          </a:r>
          <a:endParaRPr lang="ru-RU" sz="1800" dirty="0"/>
        </a:p>
      </dgm:t>
    </dgm:pt>
    <dgm:pt modelId="{59346FB9-5B45-49C7-A800-3D6E970CA7FE}" type="parTrans" cxnId="{4A6F973E-0931-401E-93D1-7AA2B5E04F53}">
      <dgm:prSet/>
      <dgm:spPr/>
      <dgm:t>
        <a:bodyPr/>
        <a:lstStyle/>
        <a:p>
          <a:endParaRPr lang="ru-RU"/>
        </a:p>
      </dgm:t>
    </dgm:pt>
    <dgm:pt modelId="{FE0E6346-5649-4A2B-A0B6-D2FBFC7816FD}" type="sibTrans" cxnId="{4A6F973E-0931-401E-93D1-7AA2B5E04F53}">
      <dgm:prSet/>
      <dgm:spPr/>
      <dgm:t>
        <a:bodyPr/>
        <a:lstStyle/>
        <a:p>
          <a:endParaRPr lang="ru-RU"/>
        </a:p>
      </dgm:t>
    </dgm:pt>
    <dgm:pt modelId="{B3D5C4FC-38C6-4D83-9502-5823D621DE36}">
      <dgm:prSet phldrT="[Текст]" custT="1"/>
      <dgm:spPr/>
      <dgm:t>
        <a:bodyPr/>
        <a:lstStyle/>
        <a:p>
          <a:pPr algn="just"/>
          <a:r>
            <a:rPr lang="ru-RU" sz="1800" dirty="0" smtClean="0"/>
            <a:t>Сведения о наличии и местонахождении братьев и сестер;</a:t>
          </a:r>
          <a:endParaRPr lang="ru-RU" sz="1800" dirty="0"/>
        </a:p>
      </dgm:t>
    </dgm:pt>
    <dgm:pt modelId="{F42B51DC-2AD4-4A66-AFDF-5B22EB7CE88F}" type="parTrans" cxnId="{7CF9C32C-E4A2-4653-A7EE-EB4B7ACF4C5E}">
      <dgm:prSet/>
      <dgm:spPr/>
      <dgm:t>
        <a:bodyPr/>
        <a:lstStyle/>
        <a:p>
          <a:endParaRPr lang="ru-RU"/>
        </a:p>
      </dgm:t>
    </dgm:pt>
    <dgm:pt modelId="{4F140222-059A-4195-8B90-3CE0083DFC88}" type="sibTrans" cxnId="{7CF9C32C-E4A2-4653-A7EE-EB4B7ACF4C5E}">
      <dgm:prSet/>
      <dgm:spPr/>
      <dgm:t>
        <a:bodyPr/>
        <a:lstStyle/>
        <a:p>
          <a:endParaRPr lang="ru-RU"/>
        </a:p>
      </dgm:t>
    </dgm:pt>
    <dgm:pt modelId="{B38199AA-78E4-403B-8350-837259A7447D}">
      <dgm:prSet phldrT="[Текст]" custT="1"/>
      <dgm:spPr/>
      <dgm:t>
        <a:bodyPr/>
        <a:lstStyle/>
        <a:p>
          <a:pPr algn="l"/>
          <a:r>
            <a:rPr lang="ru-RU" sz="1800" dirty="0" smtClean="0"/>
            <a:t>акты обследования условий жизни и воспитания усыновленного ребенка в семье усыновителей.</a:t>
          </a:r>
          <a:endParaRPr lang="ru-RU" sz="1800" dirty="0"/>
        </a:p>
      </dgm:t>
    </dgm:pt>
    <dgm:pt modelId="{C634B6A3-FD52-401C-94B4-ED13F0FF538D}" type="parTrans" cxnId="{8F6732EE-AB57-49EF-B5E5-4E26EF731558}">
      <dgm:prSet/>
      <dgm:spPr/>
      <dgm:t>
        <a:bodyPr/>
        <a:lstStyle/>
        <a:p>
          <a:endParaRPr lang="ru-RU"/>
        </a:p>
      </dgm:t>
    </dgm:pt>
    <dgm:pt modelId="{6B8CD62F-3B22-43BD-BB17-32DBB2E60D36}" type="sibTrans" cxnId="{8F6732EE-AB57-49EF-B5E5-4E26EF731558}">
      <dgm:prSet/>
      <dgm:spPr/>
      <dgm:t>
        <a:bodyPr/>
        <a:lstStyle/>
        <a:p>
          <a:endParaRPr lang="ru-RU"/>
        </a:p>
      </dgm:t>
    </dgm:pt>
    <dgm:pt modelId="{BF07BE62-C890-4E5E-9702-2B1EC703822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400" dirty="0" smtClean="0"/>
            <a:t>Контроль за условиями жизни и воспитания усыновленных детей в семьях усыновителей (в течение трех лет после усыновления не реже одного раза в год)</a:t>
          </a:r>
          <a:endParaRPr lang="ru-RU" sz="2400" dirty="0"/>
        </a:p>
      </dgm:t>
    </dgm:pt>
    <dgm:pt modelId="{AC91D6C8-E8F1-46D2-8EA7-25A2690DF896}" type="parTrans" cxnId="{95D5F663-8213-40F5-B35E-E07A4088CC75}">
      <dgm:prSet/>
      <dgm:spPr/>
      <dgm:t>
        <a:bodyPr/>
        <a:lstStyle/>
        <a:p>
          <a:endParaRPr lang="ru-RU"/>
        </a:p>
      </dgm:t>
    </dgm:pt>
    <dgm:pt modelId="{C1EC53FA-6309-4C20-8F34-BAC9B2E0A249}" type="sibTrans" cxnId="{95D5F663-8213-40F5-B35E-E07A4088CC75}">
      <dgm:prSet/>
      <dgm:spPr/>
      <dgm:t>
        <a:bodyPr/>
        <a:lstStyle/>
        <a:p>
          <a:endParaRPr lang="ru-RU"/>
        </a:p>
      </dgm:t>
    </dgm:pt>
    <dgm:pt modelId="{AC3B0895-66BC-46DE-A809-40A20F4427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r>
            <a:rPr lang="ru-RU" sz="2400" dirty="0" smtClean="0"/>
            <a:t>При перемене места жительства личное дело усыновленного ребенка передается в управление (отдел) образования </a:t>
          </a:r>
        </a:p>
        <a:p>
          <a:pPr algn="just">
            <a:spcAft>
              <a:spcPts val="0"/>
            </a:spcAft>
          </a:pPr>
          <a:r>
            <a:rPr lang="ru-RU" sz="2400" dirty="0" smtClean="0"/>
            <a:t>по новому месту жительства </a:t>
          </a:r>
          <a:endParaRPr lang="ru-RU" sz="2400" dirty="0"/>
        </a:p>
      </dgm:t>
    </dgm:pt>
    <dgm:pt modelId="{3BDBB646-DFFF-419B-8968-BBAC067D12DA}" type="parTrans" cxnId="{79BBE4F7-048D-44BA-95B9-3FA18039F0DF}">
      <dgm:prSet/>
      <dgm:spPr/>
      <dgm:t>
        <a:bodyPr/>
        <a:lstStyle/>
        <a:p>
          <a:endParaRPr lang="ru-RU"/>
        </a:p>
      </dgm:t>
    </dgm:pt>
    <dgm:pt modelId="{50884B87-BC79-4BE6-A15D-4F7634529F0E}" type="sibTrans" cxnId="{79BBE4F7-048D-44BA-95B9-3FA18039F0DF}">
      <dgm:prSet/>
      <dgm:spPr/>
      <dgm:t>
        <a:bodyPr/>
        <a:lstStyle/>
        <a:p>
          <a:endParaRPr lang="ru-RU"/>
        </a:p>
      </dgm:t>
    </dgm:pt>
    <dgm:pt modelId="{881AEF47-3AEB-42B4-8136-D6AC9D3A5123}" type="pres">
      <dgm:prSet presAssocID="{BD39BF98-B1E9-4FA1-B98D-E97BEF97F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F3E04-BA76-4186-AE3D-9F07B472F487}" type="pres">
      <dgm:prSet presAssocID="{BF07BE62-C890-4E5E-9702-2B1EC7038220}" presName="parentText" presStyleLbl="node1" presStyleIdx="0" presStyleCnt="3" custScaleY="107146" custLinFactY="-19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8C483-19A6-4175-914F-3A5A21834473}" type="pres">
      <dgm:prSet presAssocID="{C1EC53FA-6309-4C20-8F34-BAC9B2E0A249}" presName="spacer" presStyleCnt="0"/>
      <dgm:spPr/>
    </dgm:pt>
    <dgm:pt modelId="{5980EA99-73FB-416C-90AD-209D87BCE076}" type="pres">
      <dgm:prSet presAssocID="{F3014FED-6F7D-4D04-97ED-4461BC3257D7}" presName="parentText" presStyleLbl="node1" presStyleIdx="1" presStyleCnt="3" custScaleY="68711" custLinFactNeighborY="1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E87E7-CC5F-4DC5-896F-384860258600}" type="pres">
      <dgm:prSet presAssocID="{F3014FED-6F7D-4D04-97ED-4461BC3257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17219-AD3F-4A68-A73E-74EABEE8ED5D}" type="pres">
      <dgm:prSet presAssocID="{AC3B0895-66BC-46DE-A809-40A20F4427FA}" presName="parentText" presStyleLbl="node1" presStyleIdx="2" presStyleCnt="3" custScaleY="119243" custLinFactNeighborY="36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6732EE-AB57-49EF-B5E5-4E26EF731558}" srcId="{F3014FED-6F7D-4D04-97ED-4461BC3257D7}" destId="{B38199AA-78E4-403B-8350-837259A7447D}" srcOrd="5" destOrd="0" parTransId="{C634B6A3-FD52-401C-94B4-ED13F0FF538D}" sibTransId="{6B8CD62F-3B22-43BD-BB17-32DBB2E60D36}"/>
    <dgm:cxn modelId="{456AA6C2-B58E-4873-99FE-AB6D4DBDAB5A}" type="presOf" srcId="{F3014FED-6F7D-4D04-97ED-4461BC3257D7}" destId="{5980EA99-73FB-416C-90AD-209D87BCE076}" srcOrd="0" destOrd="0" presId="urn:microsoft.com/office/officeart/2005/8/layout/vList2"/>
    <dgm:cxn modelId="{7CF9C32C-E4A2-4653-A7EE-EB4B7ACF4C5E}" srcId="{F3014FED-6F7D-4D04-97ED-4461BC3257D7}" destId="{B3D5C4FC-38C6-4D83-9502-5823D621DE36}" srcOrd="4" destOrd="0" parTransId="{F42B51DC-2AD4-4A66-AFDF-5B22EB7CE88F}" sibTransId="{4F140222-059A-4195-8B90-3CE0083DFC88}"/>
    <dgm:cxn modelId="{30810D74-1A75-427D-8521-9DA6A1D397B7}" type="presOf" srcId="{BF07BE62-C890-4E5E-9702-2B1EC7038220}" destId="{F5EF3E04-BA76-4186-AE3D-9F07B472F487}" srcOrd="0" destOrd="0" presId="urn:microsoft.com/office/officeart/2005/8/layout/vList2"/>
    <dgm:cxn modelId="{0B99619C-7632-4921-B206-39717ACC99F4}" type="presOf" srcId="{1C093C55-2987-4FCC-B84F-D68388AFED99}" destId="{396E87E7-CC5F-4DC5-896F-384860258600}" srcOrd="0" destOrd="0" presId="urn:microsoft.com/office/officeart/2005/8/layout/vList2"/>
    <dgm:cxn modelId="{A63DF715-9CA8-4AE5-AD33-6204C4A49A76}" srcId="{BD39BF98-B1E9-4FA1-B98D-E97BEF97FDAD}" destId="{F3014FED-6F7D-4D04-97ED-4461BC3257D7}" srcOrd="1" destOrd="0" parTransId="{B8E3A684-8688-4D2A-9602-3CD2CFF65453}" sibTransId="{3810A332-E94A-4933-85C3-72C1DEC3F9F3}"/>
    <dgm:cxn modelId="{BDAA886E-2A8F-487C-9A98-361E5376C9E7}" type="presOf" srcId="{B3D5C4FC-38C6-4D83-9502-5823D621DE36}" destId="{396E87E7-CC5F-4DC5-896F-384860258600}" srcOrd="0" destOrd="4" presId="urn:microsoft.com/office/officeart/2005/8/layout/vList2"/>
    <dgm:cxn modelId="{2F8173A0-895B-4F67-839B-EA792B8ED61B}" type="presOf" srcId="{FE589666-B491-491E-9325-197430312DCF}" destId="{396E87E7-CC5F-4DC5-896F-384860258600}" srcOrd="0" destOrd="2" presId="urn:microsoft.com/office/officeart/2005/8/layout/vList2"/>
    <dgm:cxn modelId="{A3AED618-7FDF-4E9E-9459-2C745BD8951B}" srcId="{F3014FED-6F7D-4D04-97ED-4461BC3257D7}" destId="{1C093C55-2987-4FCC-B84F-D68388AFED99}" srcOrd="0" destOrd="0" parTransId="{4C0A6C7F-223D-4E5A-9B47-59F0CBFB993E}" sibTransId="{6205B614-5406-4F33-834E-CC111D82275C}"/>
    <dgm:cxn modelId="{87A10A40-A660-46F4-AC02-5E1E0561EAFB}" type="presOf" srcId="{DA798106-BEC1-4B89-BF3E-23DAAA81C633}" destId="{396E87E7-CC5F-4DC5-896F-384860258600}" srcOrd="0" destOrd="3" presId="urn:microsoft.com/office/officeart/2005/8/layout/vList2"/>
    <dgm:cxn modelId="{95D5F663-8213-40F5-B35E-E07A4088CC75}" srcId="{BD39BF98-B1E9-4FA1-B98D-E97BEF97FDAD}" destId="{BF07BE62-C890-4E5E-9702-2B1EC7038220}" srcOrd="0" destOrd="0" parTransId="{AC91D6C8-E8F1-46D2-8EA7-25A2690DF896}" sibTransId="{C1EC53FA-6309-4C20-8F34-BAC9B2E0A249}"/>
    <dgm:cxn modelId="{3201DDD2-435D-4E7C-A8BE-CDB758A6F915}" type="presOf" srcId="{BD39BF98-B1E9-4FA1-B98D-E97BEF97FDAD}" destId="{881AEF47-3AEB-42B4-8136-D6AC9D3A5123}" srcOrd="0" destOrd="0" presId="urn:microsoft.com/office/officeart/2005/8/layout/vList2"/>
    <dgm:cxn modelId="{0235A5AC-5809-45F8-B017-15C7DADDCB85}" type="presOf" srcId="{B38199AA-78E4-403B-8350-837259A7447D}" destId="{396E87E7-CC5F-4DC5-896F-384860258600}" srcOrd="0" destOrd="5" presId="urn:microsoft.com/office/officeart/2005/8/layout/vList2"/>
    <dgm:cxn modelId="{45A24459-A9CA-42CB-B447-79712A90F006}" type="presOf" srcId="{AC3B0895-66BC-46DE-A809-40A20F4427FA}" destId="{EF517219-AD3F-4A68-A73E-74EABEE8ED5D}" srcOrd="0" destOrd="0" presId="urn:microsoft.com/office/officeart/2005/8/layout/vList2"/>
    <dgm:cxn modelId="{4666000D-BA01-4C0E-8015-9AF8C2C5B2ED}" type="presOf" srcId="{579D5250-AA05-4C29-857E-8BB0ACA9886E}" destId="{396E87E7-CC5F-4DC5-896F-384860258600}" srcOrd="0" destOrd="1" presId="urn:microsoft.com/office/officeart/2005/8/layout/vList2"/>
    <dgm:cxn modelId="{6D3E81D5-A08A-4B26-BF6D-7CFB3A2AE369}" srcId="{F3014FED-6F7D-4D04-97ED-4461BC3257D7}" destId="{579D5250-AA05-4C29-857E-8BB0ACA9886E}" srcOrd="1" destOrd="0" parTransId="{7B6A9EA9-2A01-4373-AD23-47A67587D29F}" sibTransId="{550B51F3-DDA8-49E2-920A-21F25D5BC6CE}"/>
    <dgm:cxn modelId="{4A6F973E-0931-401E-93D1-7AA2B5E04F53}" srcId="{F3014FED-6F7D-4D04-97ED-4461BC3257D7}" destId="{DA798106-BEC1-4B89-BF3E-23DAAA81C633}" srcOrd="3" destOrd="0" parTransId="{59346FB9-5B45-49C7-A800-3D6E970CA7FE}" sibTransId="{FE0E6346-5649-4A2B-A0B6-D2FBFC7816FD}"/>
    <dgm:cxn modelId="{79BBE4F7-048D-44BA-95B9-3FA18039F0DF}" srcId="{BD39BF98-B1E9-4FA1-B98D-E97BEF97FDAD}" destId="{AC3B0895-66BC-46DE-A809-40A20F4427FA}" srcOrd="2" destOrd="0" parTransId="{3BDBB646-DFFF-419B-8968-BBAC067D12DA}" sibTransId="{50884B87-BC79-4BE6-A15D-4F7634529F0E}"/>
    <dgm:cxn modelId="{865140FD-6347-496B-98D7-50FA6E6464B1}" srcId="{F3014FED-6F7D-4D04-97ED-4461BC3257D7}" destId="{FE589666-B491-491E-9325-197430312DCF}" srcOrd="2" destOrd="0" parTransId="{984DFA4F-6845-432A-B5AA-B8D412EDA77D}" sibTransId="{72BDB013-6E0E-4979-8F88-516601B0DDBB}"/>
    <dgm:cxn modelId="{3E72466F-5290-4CDC-A5CC-825A3EDFF17D}" type="presParOf" srcId="{881AEF47-3AEB-42B4-8136-D6AC9D3A5123}" destId="{F5EF3E04-BA76-4186-AE3D-9F07B472F487}" srcOrd="0" destOrd="0" presId="urn:microsoft.com/office/officeart/2005/8/layout/vList2"/>
    <dgm:cxn modelId="{093351EF-ADEC-40A4-A731-87EE8F475C92}" type="presParOf" srcId="{881AEF47-3AEB-42B4-8136-D6AC9D3A5123}" destId="{3BF8C483-19A6-4175-914F-3A5A21834473}" srcOrd="1" destOrd="0" presId="urn:microsoft.com/office/officeart/2005/8/layout/vList2"/>
    <dgm:cxn modelId="{BA9B0CBC-E92B-4B44-A729-161717352A43}" type="presParOf" srcId="{881AEF47-3AEB-42B4-8136-D6AC9D3A5123}" destId="{5980EA99-73FB-416C-90AD-209D87BCE076}" srcOrd="2" destOrd="0" presId="urn:microsoft.com/office/officeart/2005/8/layout/vList2"/>
    <dgm:cxn modelId="{E31FA9A7-4EE1-4178-8C36-F7B4C9E0F06B}" type="presParOf" srcId="{881AEF47-3AEB-42B4-8136-D6AC9D3A5123}" destId="{396E87E7-CC5F-4DC5-896F-384860258600}" srcOrd="3" destOrd="0" presId="urn:microsoft.com/office/officeart/2005/8/layout/vList2"/>
    <dgm:cxn modelId="{9147A08B-8882-4DB2-BBA6-921C337B8422}" type="presParOf" srcId="{881AEF47-3AEB-42B4-8136-D6AC9D3A5123}" destId="{EF517219-AD3F-4A68-A73E-74EABEE8ED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F9342-892F-463F-99D7-ADE308055B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446E5-A037-4626-ACC3-39FBBFA64448}">
      <dgm:prSet phldrT="[Текст]" phldr="1"/>
      <dgm:spPr/>
      <dgm:t>
        <a:bodyPr/>
        <a:lstStyle/>
        <a:p>
          <a:endParaRPr lang="ru-RU" dirty="0"/>
        </a:p>
      </dgm:t>
    </dgm:pt>
    <dgm:pt modelId="{5EB19DB1-CB2F-4209-9E10-F1FE06C037C4}" type="parTrans" cxnId="{4D4F74C9-CF56-44A2-8F48-FC9F4FDE301D}">
      <dgm:prSet/>
      <dgm:spPr/>
      <dgm:t>
        <a:bodyPr/>
        <a:lstStyle/>
        <a:p>
          <a:endParaRPr lang="ru-RU"/>
        </a:p>
      </dgm:t>
    </dgm:pt>
    <dgm:pt modelId="{A784A8BC-18F3-4114-91CB-53F3EABADFF7}" type="sibTrans" cxnId="{4D4F74C9-CF56-44A2-8F48-FC9F4FDE301D}">
      <dgm:prSet/>
      <dgm:spPr/>
      <dgm:t>
        <a:bodyPr/>
        <a:lstStyle/>
        <a:p>
          <a:endParaRPr lang="ru-RU"/>
        </a:p>
      </dgm:t>
    </dgm:pt>
    <dgm:pt modelId="{3E7BC5A3-03FB-44ED-8FD2-665214144752}">
      <dgm:prSet phldrT="[Текст]" custT="1"/>
      <dgm:spPr/>
      <dgm:t>
        <a:bodyPr/>
        <a:lstStyle/>
        <a:p>
          <a:pPr algn="just"/>
          <a:r>
            <a:rPr lang="ru-RU" sz="1800" dirty="0" smtClean="0"/>
            <a:t>ежемесячные денежные выплаты для усыновленных детей до достижения ребенком возраста 16 лет.</a:t>
          </a:r>
          <a:endParaRPr lang="ru-RU" sz="1800" b="1" i="1" dirty="0"/>
        </a:p>
      </dgm:t>
    </dgm:pt>
    <dgm:pt modelId="{7271D713-FEB9-4CB2-99D1-869DC3585266}" type="parTrans" cxnId="{E27B91D8-55EA-43B7-8DF6-870CE07D992C}">
      <dgm:prSet/>
      <dgm:spPr/>
      <dgm:t>
        <a:bodyPr/>
        <a:lstStyle/>
        <a:p>
          <a:endParaRPr lang="ru-RU"/>
        </a:p>
      </dgm:t>
    </dgm:pt>
    <dgm:pt modelId="{F4447FDB-72A1-430D-9629-B6F38B7AD649}" type="sibTrans" cxnId="{E27B91D8-55EA-43B7-8DF6-870CE07D992C}">
      <dgm:prSet/>
      <dgm:spPr/>
      <dgm:t>
        <a:bodyPr/>
        <a:lstStyle/>
        <a:p>
          <a:endParaRPr lang="ru-RU"/>
        </a:p>
      </dgm:t>
    </dgm:pt>
    <dgm:pt modelId="{8F026ED5-55F4-4AC6-BAC4-A56720CE470D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право на кратковременный отпуск без сохранения заработной платы сроком до 90 календарных дней в течение 6 месяцев с момента вступления в силу решения суда об усыновлении, при усыновлении детей в возрасте от 3 до 16 лет</a:t>
          </a:r>
        </a:p>
      </dgm:t>
    </dgm:pt>
    <dgm:pt modelId="{D3BA6AA8-B4C3-4D3B-98F5-2A1229EDEA22}" type="parTrans" cxnId="{4E118389-FE3D-450D-97E8-BEE6829F9F11}">
      <dgm:prSet/>
      <dgm:spPr/>
      <dgm:t>
        <a:bodyPr/>
        <a:lstStyle/>
        <a:p>
          <a:endParaRPr lang="ru-RU"/>
        </a:p>
      </dgm:t>
    </dgm:pt>
    <dgm:pt modelId="{02F34EC0-61AB-4E64-8EE9-4D954D3708B8}" type="sibTrans" cxnId="{4E118389-FE3D-450D-97E8-BEE6829F9F11}">
      <dgm:prSet/>
      <dgm:spPr/>
      <dgm:t>
        <a:bodyPr/>
        <a:lstStyle/>
        <a:p>
          <a:endParaRPr lang="ru-RU"/>
        </a:p>
      </dgm:t>
    </dgm:pt>
    <dgm:pt modelId="{9C4CA386-691E-4D2F-BE36-9F988FA839B2}">
      <dgm:prSet phldrT="[Текст]" custT="1"/>
      <dgm:spPr/>
      <dgm:t>
        <a:bodyPr/>
        <a:lstStyle/>
        <a:p>
          <a:r>
            <a:rPr lang="ru-RU" sz="1800" b="0" dirty="0" smtClean="0"/>
            <a:t>отпуск по уходу за ребенком до достижения им возраста трех лет, е</a:t>
          </a:r>
          <a:r>
            <a:rPr lang="ru-RU" sz="1800" b="0" i="0" u="none" dirty="0" smtClean="0"/>
            <a:t>сли усыновленный ребенок младше 3 лет</a:t>
          </a:r>
          <a:r>
            <a:rPr lang="ru-RU" sz="1800" b="0" dirty="0" smtClean="0"/>
            <a:t> </a:t>
          </a:r>
          <a:endParaRPr lang="ru-RU" sz="1800" b="0" dirty="0"/>
        </a:p>
      </dgm:t>
    </dgm:pt>
    <dgm:pt modelId="{62F8C67D-A5E9-4AAF-8AF3-AEE296F620BD}" type="parTrans" cxnId="{5B152FE1-709F-49A0-91D2-0779D35E7697}">
      <dgm:prSet/>
      <dgm:spPr/>
      <dgm:t>
        <a:bodyPr/>
        <a:lstStyle/>
        <a:p>
          <a:endParaRPr lang="ru-RU"/>
        </a:p>
      </dgm:t>
    </dgm:pt>
    <dgm:pt modelId="{1F15CD16-D066-41A0-A0BE-39C10B373978}" type="sibTrans" cxnId="{5B152FE1-709F-49A0-91D2-0779D35E7697}">
      <dgm:prSet/>
      <dgm:spPr/>
      <dgm:t>
        <a:bodyPr/>
        <a:lstStyle/>
        <a:p>
          <a:endParaRPr lang="ru-RU"/>
        </a:p>
      </dgm:t>
    </dgm:pt>
    <dgm:pt modelId="{D038A34D-5DB9-4636-A6E4-A36C87606A2E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пособие в связи с рождением ребенка, при усыновлении ребенка в возрасте </a:t>
          </a:r>
        </a:p>
        <a:p>
          <a:pPr marL="0" indent="0"/>
          <a:r>
            <a:rPr lang="ru-RU" sz="1800" dirty="0" smtClean="0"/>
            <a:t>до 6 месяцев</a:t>
          </a:r>
          <a:endParaRPr lang="ru-RU" sz="1800" dirty="0"/>
        </a:p>
      </dgm:t>
    </dgm:pt>
    <dgm:pt modelId="{C0FED1E1-4E78-4DDA-8688-94D32B353FBC}" type="parTrans" cxnId="{F3D7AB40-AA16-47FF-AC78-52B0BF0654E9}">
      <dgm:prSet/>
      <dgm:spPr/>
      <dgm:t>
        <a:bodyPr/>
        <a:lstStyle/>
        <a:p>
          <a:endParaRPr lang="ru-RU"/>
        </a:p>
      </dgm:t>
    </dgm:pt>
    <dgm:pt modelId="{E29A423D-A987-44AF-B839-6CE95FC41E20}" type="sibTrans" cxnId="{F3D7AB40-AA16-47FF-AC78-52B0BF0654E9}">
      <dgm:prSet/>
      <dgm:spPr/>
      <dgm:t>
        <a:bodyPr/>
        <a:lstStyle/>
        <a:p>
          <a:endParaRPr lang="ru-RU"/>
        </a:p>
      </dgm:t>
    </dgm:pt>
    <dgm:pt modelId="{8B923214-93C6-4037-BD4C-BF0021FA90BC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пособие по беременности и родам на 70 календарных дней со дня усыновления, при усыновлении ребенка в возрасте до 3 месяцев</a:t>
          </a:r>
          <a:endParaRPr lang="ru-RU" sz="1800" dirty="0"/>
        </a:p>
      </dgm:t>
    </dgm:pt>
    <dgm:pt modelId="{856925A1-A3A9-4E75-BAF2-483566AF0142}" type="parTrans" cxnId="{FA5161EA-D648-4A6E-BDDB-FE38759C25F6}">
      <dgm:prSet/>
      <dgm:spPr/>
      <dgm:t>
        <a:bodyPr/>
        <a:lstStyle/>
        <a:p>
          <a:endParaRPr lang="ru-RU"/>
        </a:p>
      </dgm:t>
    </dgm:pt>
    <dgm:pt modelId="{8B1563D2-B654-41A8-9E56-F97635A04206}" type="sibTrans" cxnId="{FA5161EA-D648-4A6E-BDDB-FE38759C25F6}">
      <dgm:prSet/>
      <dgm:spPr/>
      <dgm:t>
        <a:bodyPr/>
        <a:lstStyle/>
        <a:p>
          <a:endParaRPr lang="ru-RU"/>
        </a:p>
      </dgm:t>
    </dgm:pt>
    <dgm:pt modelId="{DE454344-F759-4A1D-BF6B-5743238186B9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сохранение за усыновленным ребенком права на пенсию и пособия, полагающиеся ему в связи со смертью родителей, если на момент усыновления он имел такое право</a:t>
          </a:r>
          <a:endParaRPr lang="ru-RU" sz="1800" dirty="0"/>
        </a:p>
      </dgm:t>
    </dgm:pt>
    <dgm:pt modelId="{5251EA59-61EB-4CB1-BAA9-87CA7B9BF502}" type="parTrans" cxnId="{B4892B2D-9F98-4AB0-A00C-82132CC48224}">
      <dgm:prSet/>
      <dgm:spPr/>
      <dgm:t>
        <a:bodyPr/>
        <a:lstStyle/>
        <a:p>
          <a:endParaRPr lang="ru-RU"/>
        </a:p>
      </dgm:t>
    </dgm:pt>
    <dgm:pt modelId="{51591547-5312-4099-9230-DF4B5657591A}" type="sibTrans" cxnId="{B4892B2D-9F98-4AB0-A00C-82132CC48224}">
      <dgm:prSet/>
      <dgm:spPr/>
      <dgm:t>
        <a:bodyPr/>
        <a:lstStyle/>
        <a:p>
          <a:endParaRPr lang="ru-RU"/>
        </a:p>
      </dgm:t>
    </dgm:pt>
    <dgm:pt modelId="{17BC52A9-50F2-4E07-959D-00BE2601732F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другие пособия и пенсии, которые гарантированы для семей</a:t>
          </a:r>
          <a:r>
            <a:rPr lang="ru-RU" sz="1800" dirty="0" smtClean="0"/>
            <a:t>,</a:t>
          </a:r>
        </a:p>
        <a:p>
          <a:pPr marL="0" indent="0"/>
          <a:r>
            <a:rPr lang="ru-RU" sz="1800" dirty="0" smtClean="0"/>
            <a:t> </a:t>
          </a:r>
          <a:r>
            <a:rPr lang="ru-RU" sz="1800" dirty="0" smtClean="0"/>
            <a:t>воспитывающих детей.</a:t>
          </a:r>
          <a:endParaRPr lang="ru-RU" sz="1800" dirty="0"/>
        </a:p>
      </dgm:t>
    </dgm:pt>
    <dgm:pt modelId="{407C50F6-2BBE-4C41-B65F-C73461414BD9}" type="parTrans" cxnId="{D6C604F2-4212-4F76-AC57-4873FA99CB18}">
      <dgm:prSet/>
      <dgm:spPr/>
      <dgm:t>
        <a:bodyPr/>
        <a:lstStyle/>
        <a:p>
          <a:endParaRPr lang="ru-RU"/>
        </a:p>
      </dgm:t>
    </dgm:pt>
    <dgm:pt modelId="{05F733AD-BC2F-47EA-9BB4-BAA55ECFACA0}" type="sibTrans" cxnId="{D6C604F2-4212-4F76-AC57-4873FA99CB18}">
      <dgm:prSet/>
      <dgm:spPr/>
      <dgm:t>
        <a:bodyPr/>
        <a:lstStyle/>
        <a:p>
          <a:endParaRPr lang="ru-RU"/>
        </a:p>
      </dgm:t>
    </dgm:pt>
    <dgm:pt modelId="{163458B9-7787-4967-803D-EC2627C7324E}" type="pres">
      <dgm:prSet presAssocID="{3C6F9342-892F-463F-99D7-ADE308055B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E202E7-FD04-4624-B192-A115958A2D2D}" type="pres">
      <dgm:prSet presAssocID="{398446E5-A037-4626-ACC3-39FBBFA64448}" presName="thickLine" presStyleLbl="alignNode1" presStyleIdx="0" presStyleCnt="1"/>
      <dgm:spPr/>
    </dgm:pt>
    <dgm:pt modelId="{04C0875B-41BC-4E8D-A9AC-72745E58A4D9}" type="pres">
      <dgm:prSet presAssocID="{398446E5-A037-4626-ACC3-39FBBFA64448}" presName="horz1" presStyleCnt="0"/>
      <dgm:spPr/>
    </dgm:pt>
    <dgm:pt modelId="{075C9299-CA6A-4173-8AF0-3720D3B5387E}" type="pres">
      <dgm:prSet presAssocID="{398446E5-A037-4626-ACC3-39FBBFA64448}" presName="tx1" presStyleLbl="revTx" presStyleIdx="0" presStyleCnt="8" custScaleX="2632"/>
      <dgm:spPr/>
      <dgm:t>
        <a:bodyPr/>
        <a:lstStyle/>
        <a:p>
          <a:endParaRPr lang="ru-RU"/>
        </a:p>
      </dgm:t>
    </dgm:pt>
    <dgm:pt modelId="{38F08ECB-76B4-4FF9-B4F3-D9E87A6ED50D}" type="pres">
      <dgm:prSet presAssocID="{398446E5-A037-4626-ACC3-39FBBFA64448}" presName="vert1" presStyleCnt="0"/>
      <dgm:spPr/>
    </dgm:pt>
    <dgm:pt modelId="{9035CAD9-571D-458A-9B2D-31FF96749D4D}" type="pres">
      <dgm:prSet presAssocID="{3E7BC5A3-03FB-44ED-8FD2-665214144752}" presName="vertSpace2a" presStyleCnt="0"/>
      <dgm:spPr/>
    </dgm:pt>
    <dgm:pt modelId="{EC697871-BBE2-42FF-8F37-DDA25DF53033}" type="pres">
      <dgm:prSet presAssocID="{3E7BC5A3-03FB-44ED-8FD2-665214144752}" presName="horz2" presStyleCnt="0"/>
      <dgm:spPr/>
    </dgm:pt>
    <dgm:pt modelId="{5DB930DE-215F-46CF-9D17-7F9D7708960A}" type="pres">
      <dgm:prSet presAssocID="{3E7BC5A3-03FB-44ED-8FD2-665214144752}" presName="horzSpace2" presStyleCnt="0"/>
      <dgm:spPr/>
    </dgm:pt>
    <dgm:pt modelId="{2426C007-EF81-44D1-A83E-043EF019A25B}" type="pres">
      <dgm:prSet presAssocID="{3E7BC5A3-03FB-44ED-8FD2-665214144752}" presName="tx2" presStyleLbl="revTx" presStyleIdx="1" presStyleCnt="8" custScaleX="167399" custScaleY="32320" custLinFactNeighborX="59" custLinFactNeighborY="-949"/>
      <dgm:spPr/>
      <dgm:t>
        <a:bodyPr/>
        <a:lstStyle/>
        <a:p>
          <a:endParaRPr lang="ru-RU"/>
        </a:p>
      </dgm:t>
    </dgm:pt>
    <dgm:pt modelId="{5FEF306D-2620-42B2-AD07-8FFDD04FB66A}" type="pres">
      <dgm:prSet presAssocID="{3E7BC5A3-03FB-44ED-8FD2-665214144752}" presName="vert2" presStyleCnt="0"/>
      <dgm:spPr/>
    </dgm:pt>
    <dgm:pt modelId="{02F90ED0-C36D-4239-974C-10075A951679}" type="pres">
      <dgm:prSet presAssocID="{3E7BC5A3-03FB-44ED-8FD2-665214144752}" presName="thinLine2b" presStyleLbl="callout" presStyleIdx="0" presStyleCnt="7"/>
      <dgm:spPr/>
    </dgm:pt>
    <dgm:pt modelId="{C14D43A1-8E0E-45DB-8ED1-2BE5C0788FE0}" type="pres">
      <dgm:prSet presAssocID="{3E7BC5A3-03FB-44ED-8FD2-665214144752}" presName="vertSpace2b" presStyleCnt="0"/>
      <dgm:spPr/>
    </dgm:pt>
    <dgm:pt modelId="{300F9770-EFD8-4A2B-9C82-53E6C8294C64}" type="pres">
      <dgm:prSet presAssocID="{8F026ED5-55F4-4AC6-BAC4-A56720CE470D}" presName="horz2" presStyleCnt="0"/>
      <dgm:spPr/>
    </dgm:pt>
    <dgm:pt modelId="{8C09543A-7571-42A4-9D50-46F08882E66A}" type="pres">
      <dgm:prSet presAssocID="{8F026ED5-55F4-4AC6-BAC4-A56720CE470D}" presName="horzSpace2" presStyleCnt="0"/>
      <dgm:spPr/>
    </dgm:pt>
    <dgm:pt modelId="{51B482EE-A67B-4C8F-8DD1-C48BB696EF8B}" type="pres">
      <dgm:prSet presAssocID="{8F026ED5-55F4-4AC6-BAC4-A56720CE470D}" presName="tx2" presStyleLbl="revTx" presStyleIdx="2" presStyleCnt="8" custScaleX="170295" custScaleY="47186" custLinFactNeighborX="59" custLinFactNeighborY="-2619"/>
      <dgm:spPr/>
      <dgm:t>
        <a:bodyPr/>
        <a:lstStyle/>
        <a:p>
          <a:endParaRPr lang="ru-RU"/>
        </a:p>
      </dgm:t>
    </dgm:pt>
    <dgm:pt modelId="{C38DF654-1E20-4FD5-BD9F-72EC4D7E31AC}" type="pres">
      <dgm:prSet presAssocID="{8F026ED5-55F4-4AC6-BAC4-A56720CE470D}" presName="vert2" presStyleCnt="0"/>
      <dgm:spPr/>
    </dgm:pt>
    <dgm:pt modelId="{089DC3FE-A9E9-4419-AA11-0FBB8BCBDC26}" type="pres">
      <dgm:prSet presAssocID="{8F026ED5-55F4-4AC6-BAC4-A56720CE470D}" presName="thinLine2b" presStyleLbl="callout" presStyleIdx="1" presStyleCnt="7"/>
      <dgm:spPr/>
    </dgm:pt>
    <dgm:pt modelId="{1499D44D-9D47-450B-AB01-769CD3B22210}" type="pres">
      <dgm:prSet presAssocID="{8F026ED5-55F4-4AC6-BAC4-A56720CE470D}" presName="vertSpace2b" presStyleCnt="0"/>
      <dgm:spPr/>
    </dgm:pt>
    <dgm:pt modelId="{435ACFE8-B1A7-4AAD-AFB0-2636FB645090}" type="pres">
      <dgm:prSet presAssocID="{9C4CA386-691E-4D2F-BE36-9F988FA839B2}" presName="horz2" presStyleCnt="0"/>
      <dgm:spPr/>
    </dgm:pt>
    <dgm:pt modelId="{F94EB6EE-ED0A-487E-8660-D16B5A71F344}" type="pres">
      <dgm:prSet presAssocID="{9C4CA386-691E-4D2F-BE36-9F988FA839B2}" presName="horzSpace2" presStyleCnt="0"/>
      <dgm:spPr/>
    </dgm:pt>
    <dgm:pt modelId="{6129D30B-3DA8-49CE-9B1F-5EA398EF3A68}" type="pres">
      <dgm:prSet presAssocID="{9C4CA386-691E-4D2F-BE36-9F988FA839B2}" presName="tx2" presStyleLbl="revTx" presStyleIdx="3" presStyleCnt="8" custScaleX="173005" custScaleY="24803" custLinFactNeighborX="968" custLinFactNeighborY="-3933"/>
      <dgm:spPr/>
      <dgm:t>
        <a:bodyPr/>
        <a:lstStyle/>
        <a:p>
          <a:endParaRPr lang="ru-RU"/>
        </a:p>
      </dgm:t>
    </dgm:pt>
    <dgm:pt modelId="{413B8889-664C-4AAB-84BD-6A3BB80E0236}" type="pres">
      <dgm:prSet presAssocID="{9C4CA386-691E-4D2F-BE36-9F988FA839B2}" presName="vert2" presStyleCnt="0"/>
      <dgm:spPr/>
    </dgm:pt>
    <dgm:pt modelId="{743F9298-ED40-4413-9A7F-A26954987004}" type="pres">
      <dgm:prSet presAssocID="{9C4CA386-691E-4D2F-BE36-9F988FA839B2}" presName="thinLine2b" presStyleLbl="callout" presStyleIdx="2" presStyleCnt="7"/>
      <dgm:spPr/>
    </dgm:pt>
    <dgm:pt modelId="{5CA98E19-357D-484C-A533-20AB60B45CB4}" type="pres">
      <dgm:prSet presAssocID="{9C4CA386-691E-4D2F-BE36-9F988FA839B2}" presName="vertSpace2b" presStyleCnt="0"/>
      <dgm:spPr/>
    </dgm:pt>
    <dgm:pt modelId="{143A999B-1B72-4F4A-9A55-A85042B6E83C}" type="pres">
      <dgm:prSet presAssocID="{D038A34D-5DB9-4636-A6E4-A36C87606A2E}" presName="horz2" presStyleCnt="0"/>
      <dgm:spPr/>
    </dgm:pt>
    <dgm:pt modelId="{63BB0F1C-DEAA-45B8-A4C6-295BDE78663F}" type="pres">
      <dgm:prSet presAssocID="{D038A34D-5DB9-4636-A6E4-A36C87606A2E}" presName="horzSpace2" presStyleCnt="0"/>
      <dgm:spPr/>
    </dgm:pt>
    <dgm:pt modelId="{55C6A4BA-FF68-4C67-B787-3685869A2D6F}" type="pres">
      <dgm:prSet presAssocID="{D038A34D-5DB9-4636-A6E4-A36C87606A2E}" presName="tx2" presStyleLbl="revTx" presStyleIdx="4" presStyleCnt="8" custScaleX="175803" custScaleY="32903"/>
      <dgm:spPr/>
      <dgm:t>
        <a:bodyPr/>
        <a:lstStyle/>
        <a:p>
          <a:endParaRPr lang="ru-RU"/>
        </a:p>
      </dgm:t>
    </dgm:pt>
    <dgm:pt modelId="{75CB9662-A43C-4423-857F-FCBA50BED06D}" type="pres">
      <dgm:prSet presAssocID="{D038A34D-5DB9-4636-A6E4-A36C87606A2E}" presName="vert2" presStyleCnt="0"/>
      <dgm:spPr/>
    </dgm:pt>
    <dgm:pt modelId="{50F408AD-4624-44C4-B1F6-99BA2442A141}" type="pres">
      <dgm:prSet presAssocID="{D038A34D-5DB9-4636-A6E4-A36C87606A2E}" presName="thinLine2b" presStyleLbl="callout" presStyleIdx="3" presStyleCnt="7"/>
      <dgm:spPr/>
    </dgm:pt>
    <dgm:pt modelId="{1C607C1B-1613-4AD2-9B4F-A2129E342AE9}" type="pres">
      <dgm:prSet presAssocID="{D038A34D-5DB9-4636-A6E4-A36C87606A2E}" presName="vertSpace2b" presStyleCnt="0"/>
      <dgm:spPr/>
    </dgm:pt>
    <dgm:pt modelId="{3ECB89D0-7372-4999-986C-511409FEA769}" type="pres">
      <dgm:prSet presAssocID="{8B923214-93C6-4037-BD4C-BF0021FA90BC}" presName="horz2" presStyleCnt="0"/>
      <dgm:spPr/>
    </dgm:pt>
    <dgm:pt modelId="{4E81AA54-189C-427F-A964-93737D50BAAD}" type="pres">
      <dgm:prSet presAssocID="{8B923214-93C6-4037-BD4C-BF0021FA90BC}" presName="horzSpace2" presStyleCnt="0"/>
      <dgm:spPr/>
    </dgm:pt>
    <dgm:pt modelId="{D2EEF142-78F4-45FD-8908-690C6899E6C3}" type="pres">
      <dgm:prSet presAssocID="{8B923214-93C6-4037-BD4C-BF0021FA90BC}" presName="tx2" presStyleLbl="revTx" presStyleIdx="5" presStyleCnt="8" custScaleX="178449" custScaleY="31238"/>
      <dgm:spPr/>
      <dgm:t>
        <a:bodyPr/>
        <a:lstStyle/>
        <a:p>
          <a:endParaRPr lang="ru-RU"/>
        </a:p>
      </dgm:t>
    </dgm:pt>
    <dgm:pt modelId="{FE89A2C5-694F-4F83-9610-49E4244EFFFD}" type="pres">
      <dgm:prSet presAssocID="{8B923214-93C6-4037-BD4C-BF0021FA90BC}" presName="vert2" presStyleCnt="0"/>
      <dgm:spPr/>
    </dgm:pt>
    <dgm:pt modelId="{980DAD4A-AEE3-4BFC-9232-1CC1433CDA69}" type="pres">
      <dgm:prSet presAssocID="{8B923214-93C6-4037-BD4C-BF0021FA90BC}" presName="thinLine2b" presStyleLbl="callout" presStyleIdx="4" presStyleCnt="7"/>
      <dgm:spPr/>
    </dgm:pt>
    <dgm:pt modelId="{F840DB06-999E-4A16-BC1E-FF5DF008917C}" type="pres">
      <dgm:prSet presAssocID="{8B923214-93C6-4037-BD4C-BF0021FA90BC}" presName="vertSpace2b" presStyleCnt="0"/>
      <dgm:spPr/>
    </dgm:pt>
    <dgm:pt modelId="{F66E31EE-3744-44F0-B46B-FB1095F64967}" type="pres">
      <dgm:prSet presAssocID="{DE454344-F759-4A1D-BF6B-5743238186B9}" presName="horz2" presStyleCnt="0"/>
      <dgm:spPr/>
    </dgm:pt>
    <dgm:pt modelId="{BE211D80-7E0F-48D5-ACA2-842C0B767B7F}" type="pres">
      <dgm:prSet presAssocID="{DE454344-F759-4A1D-BF6B-5743238186B9}" presName="horzSpace2" presStyleCnt="0"/>
      <dgm:spPr/>
    </dgm:pt>
    <dgm:pt modelId="{90404AD0-2C39-4071-AA2B-50A25676A15E}" type="pres">
      <dgm:prSet presAssocID="{DE454344-F759-4A1D-BF6B-5743238186B9}" presName="tx2" presStyleLbl="revTx" presStyleIdx="6" presStyleCnt="8" custScaleX="181175" custScaleY="40717"/>
      <dgm:spPr/>
      <dgm:t>
        <a:bodyPr/>
        <a:lstStyle/>
        <a:p>
          <a:endParaRPr lang="ru-RU"/>
        </a:p>
      </dgm:t>
    </dgm:pt>
    <dgm:pt modelId="{499FD3C8-3971-4075-BAC6-C7041C6AD874}" type="pres">
      <dgm:prSet presAssocID="{DE454344-F759-4A1D-BF6B-5743238186B9}" presName="vert2" presStyleCnt="0"/>
      <dgm:spPr/>
    </dgm:pt>
    <dgm:pt modelId="{A22183B1-CA6D-4C9E-9F71-F4ECBF2D2534}" type="pres">
      <dgm:prSet presAssocID="{DE454344-F759-4A1D-BF6B-5743238186B9}" presName="thinLine2b" presStyleLbl="callout" presStyleIdx="5" presStyleCnt="7"/>
      <dgm:spPr/>
    </dgm:pt>
    <dgm:pt modelId="{94E4526F-6A46-4658-A7DA-432995AC9C4D}" type="pres">
      <dgm:prSet presAssocID="{DE454344-F759-4A1D-BF6B-5743238186B9}" presName="vertSpace2b" presStyleCnt="0"/>
      <dgm:spPr/>
    </dgm:pt>
    <dgm:pt modelId="{D39C53A1-B72F-4DC4-AF44-86ACE8B613D1}" type="pres">
      <dgm:prSet presAssocID="{17BC52A9-50F2-4E07-959D-00BE2601732F}" presName="horz2" presStyleCnt="0"/>
      <dgm:spPr/>
    </dgm:pt>
    <dgm:pt modelId="{513517D9-B558-45EB-B97C-8D280E3D54AA}" type="pres">
      <dgm:prSet presAssocID="{17BC52A9-50F2-4E07-959D-00BE2601732F}" presName="horzSpace2" presStyleCnt="0"/>
      <dgm:spPr/>
    </dgm:pt>
    <dgm:pt modelId="{529C43AA-482F-4E96-AFDD-6A52E623686D}" type="pres">
      <dgm:prSet presAssocID="{17BC52A9-50F2-4E07-959D-00BE2601732F}" presName="tx2" presStyleLbl="revTx" presStyleIdx="7" presStyleCnt="8" custScaleX="183986" custScaleY="36576"/>
      <dgm:spPr/>
      <dgm:t>
        <a:bodyPr/>
        <a:lstStyle/>
        <a:p>
          <a:endParaRPr lang="ru-RU"/>
        </a:p>
      </dgm:t>
    </dgm:pt>
    <dgm:pt modelId="{68AAEF4C-61D4-4B5F-BDEE-1131108B7339}" type="pres">
      <dgm:prSet presAssocID="{17BC52A9-50F2-4E07-959D-00BE2601732F}" presName="vert2" presStyleCnt="0"/>
      <dgm:spPr/>
    </dgm:pt>
    <dgm:pt modelId="{E506DED4-1F9E-4A5C-BAEB-79DA722E0DD3}" type="pres">
      <dgm:prSet presAssocID="{17BC52A9-50F2-4E07-959D-00BE2601732F}" presName="thinLine2b" presStyleLbl="callout" presStyleIdx="6" presStyleCnt="7"/>
      <dgm:spPr/>
    </dgm:pt>
    <dgm:pt modelId="{39D5E0CD-3959-486A-BD9E-6FFD64874B38}" type="pres">
      <dgm:prSet presAssocID="{17BC52A9-50F2-4E07-959D-00BE2601732F}" presName="vertSpace2b" presStyleCnt="0"/>
      <dgm:spPr/>
    </dgm:pt>
  </dgm:ptLst>
  <dgm:cxnLst>
    <dgm:cxn modelId="{71A9764E-B4F1-477E-882E-ADD25B15F1AE}" type="presOf" srcId="{D038A34D-5DB9-4636-A6E4-A36C87606A2E}" destId="{55C6A4BA-FF68-4C67-B787-3685869A2D6F}" srcOrd="0" destOrd="0" presId="urn:microsoft.com/office/officeart/2008/layout/LinedList"/>
    <dgm:cxn modelId="{D6C604F2-4212-4F76-AC57-4873FA99CB18}" srcId="{398446E5-A037-4626-ACC3-39FBBFA64448}" destId="{17BC52A9-50F2-4E07-959D-00BE2601732F}" srcOrd="6" destOrd="0" parTransId="{407C50F6-2BBE-4C41-B65F-C73461414BD9}" sibTransId="{05F733AD-BC2F-47EA-9BB4-BAA55ECFACA0}"/>
    <dgm:cxn modelId="{F3D7AB40-AA16-47FF-AC78-52B0BF0654E9}" srcId="{398446E5-A037-4626-ACC3-39FBBFA64448}" destId="{D038A34D-5DB9-4636-A6E4-A36C87606A2E}" srcOrd="3" destOrd="0" parTransId="{C0FED1E1-4E78-4DDA-8688-94D32B353FBC}" sibTransId="{E29A423D-A987-44AF-B839-6CE95FC41E20}"/>
    <dgm:cxn modelId="{9F9220C2-1A9C-4EF7-9DE8-DC94963E6E6D}" type="presOf" srcId="{3C6F9342-892F-463F-99D7-ADE308055B4B}" destId="{163458B9-7787-4967-803D-EC2627C7324E}" srcOrd="0" destOrd="0" presId="urn:microsoft.com/office/officeart/2008/layout/LinedList"/>
    <dgm:cxn modelId="{65D3805D-4581-49E4-99DD-ADC3F7B34964}" type="presOf" srcId="{8F026ED5-55F4-4AC6-BAC4-A56720CE470D}" destId="{51B482EE-A67B-4C8F-8DD1-C48BB696EF8B}" srcOrd="0" destOrd="0" presId="urn:microsoft.com/office/officeart/2008/layout/LinedList"/>
    <dgm:cxn modelId="{7AA7B351-9323-43D4-B132-37866ABF4185}" type="presOf" srcId="{17BC52A9-50F2-4E07-959D-00BE2601732F}" destId="{529C43AA-482F-4E96-AFDD-6A52E623686D}" srcOrd="0" destOrd="0" presId="urn:microsoft.com/office/officeart/2008/layout/LinedList"/>
    <dgm:cxn modelId="{4D4F74C9-CF56-44A2-8F48-FC9F4FDE301D}" srcId="{3C6F9342-892F-463F-99D7-ADE308055B4B}" destId="{398446E5-A037-4626-ACC3-39FBBFA64448}" srcOrd="0" destOrd="0" parTransId="{5EB19DB1-CB2F-4209-9E10-F1FE06C037C4}" sibTransId="{A784A8BC-18F3-4114-91CB-53F3EABADFF7}"/>
    <dgm:cxn modelId="{11EE2475-6788-4274-B401-720C05D6C2CB}" type="presOf" srcId="{398446E5-A037-4626-ACC3-39FBBFA64448}" destId="{075C9299-CA6A-4173-8AF0-3720D3B5387E}" srcOrd="0" destOrd="0" presId="urn:microsoft.com/office/officeart/2008/layout/LinedList"/>
    <dgm:cxn modelId="{69EDC679-356B-4E88-8C6E-5195E7A5F3F3}" type="presOf" srcId="{9C4CA386-691E-4D2F-BE36-9F988FA839B2}" destId="{6129D30B-3DA8-49CE-9B1F-5EA398EF3A68}" srcOrd="0" destOrd="0" presId="urn:microsoft.com/office/officeart/2008/layout/LinedList"/>
    <dgm:cxn modelId="{B4892B2D-9F98-4AB0-A00C-82132CC48224}" srcId="{398446E5-A037-4626-ACC3-39FBBFA64448}" destId="{DE454344-F759-4A1D-BF6B-5743238186B9}" srcOrd="5" destOrd="0" parTransId="{5251EA59-61EB-4CB1-BAA9-87CA7B9BF502}" sibTransId="{51591547-5312-4099-9230-DF4B5657591A}"/>
    <dgm:cxn modelId="{E27B91D8-55EA-43B7-8DF6-870CE07D992C}" srcId="{398446E5-A037-4626-ACC3-39FBBFA64448}" destId="{3E7BC5A3-03FB-44ED-8FD2-665214144752}" srcOrd="0" destOrd="0" parTransId="{7271D713-FEB9-4CB2-99D1-869DC3585266}" sibTransId="{F4447FDB-72A1-430D-9629-B6F38B7AD649}"/>
    <dgm:cxn modelId="{FA5161EA-D648-4A6E-BDDB-FE38759C25F6}" srcId="{398446E5-A037-4626-ACC3-39FBBFA64448}" destId="{8B923214-93C6-4037-BD4C-BF0021FA90BC}" srcOrd="4" destOrd="0" parTransId="{856925A1-A3A9-4E75-BAF2-483566AF0142}" sibTransId="{8B1563D2-B654-41A8-9E56-F97635A04206}"/>
    <dgm:cxn modelId="{4E118389-FE3D-450D-97E8-BEE6829F9F11}" srcId="{398446E5-A037-4626-ACC3-39FBBFA64448}" destId="{8F026ED5-55F4-4AC6-BAC4-A56720CE470D}" srcOrd="1" destOrd="0" parTransId="{D3BA6AA8-B4C3-4D3B-98F5-2A1229EDEA22}" sibTransId="{02F34EC0-61AB-4E64-8EE9-4D954D3708B8}"/>
    <dgm:cxn modelId="{7809BB05-2D76-4809-B819-952005E07ECC}" type="presOf" srcId="{8B923214-93C6-4037-BD4C-BF0021FA90BC}" destId="{D2EEF142-78F4-45FD-8908-690C6899E6C3}" srcOrd="0" destOrd="0" presId="urn:microsoft.com/office/officeart/2008/layout/LinedList"/>
    <dgm:cxn modelId="{5B152FE1-709F-49A0-91D2-0779D35E7697}" srcId="{398446E5-A037-4626-ACC3-39FBBFA64448}" destId="{9C4CA386-691E-4D2F-BE36-9F988FA839B2}" srcOrd="2" destOrd="0" parTransId="{62F8C67D-A5E9-4AAF-8AF3-AEE296F620BD}" sibTransId="{1F15CD16-D066-41A0-A0BE-39C10B373978}"/>
    <dgm:cxn modelId="{FA57218D-F47A-4632-99CE-C2E019D30D66}" type="presOf" srcId="{3E7BC5A3-03FB-44ED-8FD2-665214144752}" destId="{2426C007-EF81-44D1-A83E-043EF019A25B}" srcOrd="0" destOrd="0" presId="urn:microsoft.com/office/officeart/2008/layout/LinedList"/>
    <dgm:cxn modelId="{050D1AFB-0B5F-4A53-9583-910A4378AD68}" type="presOf" srcId="{DE454344-F759-4A1D-BF6B-5743238186B9}" destId="{90404AD0-2C39-4071-AA2B-50A25676A15E}" srcOrd="0" destOrd="0" presId="urn:microsoft.com/office/officeart/2008/layout/LinedList"/>
    <dgm:cxn modelId="{5C0C6067-7489-4E39-BBF9-6FA3AE26F9B8}" type="presParOf" srcId="{163458B9-7787-4967-803D-EC2627C7324E}" destId="{B8E202E7-FD04-4624-B192-A115958A2D2D}" srcOrd="0" destOrd="0" presId="urn:microsoft.com/office/officeart/2008/layout/LinedList"/>
    <dgm:cxn modelId="{F6A07CCE-C090-4FCD-91B2-1E0A84DDCC16}" type="presParOf" srcId="{163458B9-7787-4967-803D-EC2627C7324E}" destId="{04C0875B-41BC-4E8D-A9AC-72745E58A4D9}" srcOrd="1" destOrd="0" presId="urn:microsoft.com/office/officeart/2008/layout/LinedList"/>
    <dgm:cxn modelId="{032EDF37-0359-4220-9608-4E18F2A2414B}" type="presParOf" srcId="{04C0875B-41BC-4E8D-A9AC-72745E58A4D9}" destId="{075C9299-CA6A-4173-8AF0-3720D3B5387E}" srcOrd="0" destOrd="0" presId="urn:microsoft.com/office/officeart/2008/layout/LinedList"/>
    <dgm:cxn modelId="{FD269635-B691-4BBB-A687-BADB07230972}" type="presParOf" srcId="{04C0875B-41BC-4E8D-A9AC-72745E58A4D9}" destId="{38F08ECB-76B4-4FF9-B4F3-D9E87A6ED50D}" srcOrd="1" destOrd="0" presId="urn:microsoft.com/office/officeart/2008/layout/LinedList"/>
    <dgm:cxn modelId="{F6905AD1-5A11-4037-A14C-D1AD58F5947E}" type="presParOf" srcId="{38F08ECB-76B4-4FF9-B4F3-D9E87A6ED50D}" destId="{9035CAD9-571D-458A-9B2D-31FF96749D4D}" srcOrd="0" destOrd="0" presId="urn:microsoft.com/office/officeart/2008/layout/LinedList"/>
    <dgm:cxn modelId="{05E67663-D389-4C57-B4A2-481C2892DC77}" type="presParOf" srcId="{38F08ECB-76B4-4FF9-B4F3-D9E87A6ED50D}" destId="{EC697871-BBE2-42FF-8F37-DDA25DF53033}" srcOrd="1" destOrd="0" presId="urn:microsoft.com/office/officeart/2008/layout/LinedList"/>
    <dgm:cxn modelId="{BBE00EB3-99D4-4463-985D-44DD61122C51}" type="presParOf" srcId="{EC697871-BBE2-42FF-8F37-DDA25DF53033}" destId="{5DB930DE-215F-46CF-9D17-7F9D7708960A}" srcOrd="0" destOrd="0" presId="urn:microsoft.com/office/officeart/2008/layout/LinedList"/>
    <dgm:cxn modelId="{1FB43D33-0DB9-4A8D-850C-E07EEA705116}" type="presParOf" srcId="{EC697871-BBE2-42FF-8F37-DDA25DF53033}" destId="{2426C007-EF81-44D1-A83E-043EF019A25B}" srcOrd="1" destOrd="0" presId="urn:microsoft.com/office/officeart/2008/layout/LinedList"/>
    <dgm:cxn modelId="{55236F15-77BB-4E14-83F2-FE85BAEEE697}" type="presParOf" srcId="{EC697871-BBE2-42FF-8F37-DDA25DF53033}" destId="{5FEF306D-2620-42B2-AD07-8FFDD04FB66A}" srcOrd="2" destOrd="0" presId="urn:microsoft.com/office/officeart/2008/layout/LinedList"/>
    <dgm:cxn modelId="{F5217363-5775-4809-B515-2425D6139D4E}" type="presParOf" srcId="{38F08ECB-76B4-4FF9-B4F3-D9E87A6ED50D}" destId="{02F90ED0-C36D-4239-974C-10075A951679}" srcOrd="2" destOrd="0" presId="urn:microsoft.com/office/officeart/2008/layout/LinedList"/>
    <dgm:cxn modelId="{8C73DC25-C914-4BE6-87FC-38732511FA57}" type="presParOf" srcId="{38F08ECB-76B4-4FF9-B4F3-D9E87A6ED50D}" destId="{C14D43A1-8E0E-45DB-8ED1-2BE5C0788FE0}" srcOrd="3" destOrd="0" presId="urn:microsoft.com/office/officeart/2008/layout/LinedList"/>
    <dgm:cxn modelId="{5C84F48D-8A92-47ED-A3E2-7A57B4A444ED}" type="presParOf" srcId="{38F08ECB-76B4-4FF9-B4F3-D9E87A6ED50D}" destId="{300F9770-EFD8-4A2B-9C82-53E6C8294C64}" srcOrd="4" destOrd="0" presId="urn:microsoft.com/office/officeart/2008/layout/LinedList"/>
    <dgm:cxn modelId="{A101DF02-7C5D-46F6-84E5-31A3D268C592}" type="presParOf" srcId="{300F9770-EFD8-4A2B-9C82-53E6C8294C64}" destId="{8C09543A-7571-42A4-9D50-46F08882E66A}" srcOrd="0" destOrd="0" presId="urn:microsoft.com/office/officeart/2008/layout/LinedList"/>
    <dgm:cxn modelId="{05392AE4-2D54-4ED9-8E2B-94F4DB50CB62}" type="presParOf" srcId="{300F9770-EFD8-4A2B-9C82-53E6C8294C64}" destId="{51B482EE-A67B-4C8F-8DD1-C48BB696EF8B}" srcOrd="1" destOrd="0" presId="urn:microsoft.com/office/officeart/2008/layout/LinedList"/>
    <dgm:cxn modelId="{572E19A3-1C10-45AD-A086-738BC13C875D}" type="presParOf" srcId="{300F9770-EFD8-4A2B-9C82-53E6C8294C64}" destId="{C38DF654-1E20-4FD5-BD9F-72EC4D7E31AC}" srcOrd="2" destOrd="0" presId="urn:microsoft.com/office/officeart/2008/layout/LinedList"/>
    <dgm:cxn modelId="{99F00247-436C-42E9-9B8B-758556FA9507}" type="presParOf" srcId="{38F08ECB-76B4-4FF9-B4F3-D9E87A6ED50D}" destId="{089DC3FE-A9E9-4419-AA11-0FBB8BCBDC26}" srcOrd="5" destOrd="0" presId="urn:microsoft.com/office/officeart/2008/layout/LinedList"/>
    <dgm:cxn modelId="{8D59B57C-2074-482F-B19A-A3B454C18C42}" type="presParOf" srcId="{38F08ECB-76B4-4FF9-B4F3-D9E87A6ED50D}" destId="{1499D44D-9D47-450B-AB01-769CD3B22210}" srcOrd="6" destOrd="0" presId="urn:microsoft.com/office/officeart/2008/layout/LinedList"/>
    <dgm:cxn modelId="{24C00D87-2AC7-4DEF-9647-954FA9A485B5}" type="presParOf" srcId="{38F08ECB-76B4-4FF9-B4F3-D9E87A6ED50D}" destId="{435ACFE8-B1A7-4AAD-AFB0-2636FB645090}" srcOrd="7" destOrd="0" presId="urn:microsoft.com/office/officeart/2008/layout/LinedList"/>
    <dgm:cxn modelId="{1AECAAC5-055D-4944-A868-9F96BB5B7581}" type="presParOf" srcId="{435ACFE8-B1A7-4AAD-AFB0-2636FB645090}" destId="{F94EB6EE-ED0A-487E-8660-D16B5A71F344}" srcOrd="0" destOrd="0" presId="urn:microsoft.com/office/officeart/2008/layout/LinedList"/>
    <dgm:cxn modelId="{9D15F6BA-1594-4D15-A908-6D5770978760}" type="presParOf" srcId="{435ACFE8-B1A7-4AAD-AFB0-2636FB645090}" destId="{6129D30B-3DA8-49CE-9B1F-5EA398EF3A68}" srcOrd="1" destOrd="0" presId="urn:microsoft.com/office/officeart/2008/layout/LinedList"/>
    <dgm:cxn modelId="{B1F746BA-EF5B-4569-B7D3-FEBDA5BF990B}" type="presParOf" srcId="{435ACFE8-B1A7-4AAD-AFB0-2636FB645090}" destId="{413B8889-664C-4AAB-84BD-6A3BB80E0236}" srcOrd="2" destOrd="0" presId="urn:microsoft.com/office/officeart/2008/layout/LinedList"/>
    <dgm:cxn modelId="{D0987BC9-C904-48C5-8AA4-CA6365D6BEC0}" type="presParOf" srcId="{38F08ECB-76B4-4FF9-B4F3-D9E87A6ED50D}" destId="{743F9298-ED40-4413-9A7F-A26954987004}" srcOrd="8" destOrd="0" presId="urn:microsoft.com/office/officeart/2008/layout/LinedList"/>
    <dgm:cxn modelId="{DED9F644-AC9D-45DC-8718-114E0503BBE2}" type="presParOf" srcId="{38F08ECB-76B4-4FF9-B4F3-D9E87A6ED50D}" destId="{5CA98E19-357D-484C-A533-20AB60B45CB4}" srcOrd="9" destOrd="0" presId="urn:microsoft.com/office/officeart/2008/layout/LinedList"/>
    <dgm:cxn modelId="{854791B5-9F68-46DA-8DC7-21A0E46BD16B}" type="presParOf" srcId="{38F08ECB-76B4-4FF9-B4F3-D9E87A6ED50D}" destId="{143A999B-1B72-4F4A-9A55-A85042B6E83C}" srcOrd="10" destOrd="0" presId="urn:microsoft.com/office/officeart/2008/layout/LinedList"/>
    <dgm:cxn modelId="{4CB5FEF5-B66A-4D71-8961-21E5D037A43B}" type="presParOf" srcId="{143A999B-1B72-4F4A-9A55-A85042B6E83C}" destId="{63BB0F1C-DEAA-45B8-A4C6-295BDE78663F}" srcOrd="0" destOrd="0" presId="urn:microsoft.com/office/officeart/2008/layout/LinedList"/>
    <dgm:cxn modelId="{0AB6836C-552E-4F63-95B1-567621AE4D66}" type="presParOf" srcId="{143A999B-1B72-4F4A-9A55-A85042B6E83C}" destId="{55C6A4BA-FF68-4C67-B787-3685869A2D6F}" srcOrd="1" destOrd="0" presId="urn:microsoft.com/office/officeart/2008/layout/LinedList"/>
    <dgm:cxn modelId="{C1D80EF6-E70A-441E-9597-657B23A5C4CE}" type="presParOf" srcId="{143A999B-1B72-4F4A-9A55-A85042B6E83C}" destId="{75CB9662-A43C-4423-857F-FCBA50BED06D}" srcOrd="2" destOrd="0" presId="urn:microsoft.com/office/officeart/2008/layout/LinedList"/>
    <dgm:cxn modelId="{42BEAB37-2901-4F71-A36B-FF057EDA9567}" type="presParOf" srcId="{38F08ECB-76B4-4FF9-B4F3-D9E87A6ED50D}" destId="{50F408AD-4624-44C4-B1F6-99BA2442A141}" srcOrd="11" destOrd="0" presId="urn:microsoft.com/office/officeart/2008/layout/LinedList"/>
    <dgm:cxn modelId="{940AC39C-42F3-4494-8DD8-EE25984C79B1}" type="presParOf" srcId="{38F08ECB-76B4-4FF9-B4F3-D9E87A6ED50D}" destId="{1C607C1B-1613-4AD2-9B4F-A2129E342AE9}" srcOrd="12" destOrd="0" presId="urn:microsoft.com/office/officeart/2008/layout/LinedList"/>
    <dgm:cxn modelId="{0969B02E-13B9-4786-9273-D699D3F4968B}" type="presParOf" srcId="{38F08ECB-76B4-4FF9-B4F3-D9E87A6ED50D}" destId="{3ECB89D0-7372-4999-986C-511409FEA769}" srcOrd="13" destOrd="0" presId="urn:microsoft.com/office/officeart/2008/layout/LinedList"/>
    <dgm:cxn modelId="{AA30E8B3-8B6F-487E-BD32-D59452D06B33}" type="presParOf" srcId="{3ECB89D0-7372-4999-986C-511409FEA769}" destId="{4E81AA54-189C-427F-A964-93737D50BAAD}" srcOrd="0" destOrd="0" presId="urn:microsoft.com/office/officeart/2008/layout/LinedList"/>
    <dgm:cxn modelId="{8972F7B5-8895-4D0B-A25C-61C4967775F0}" type="presParOf" srcId="{3ECB89D0-7372-4999-986C-511409FEA769}" destId="{D2EEF142-78F4-45FD-8908-690C6899E6C3}" srcOrd="1" destOrd="0" presId="urn:microsoft.com/office/officeart/2008/layout/LinedList"/>
    <dgm:cxn modelId="{5C9FF966-1865-41C2-9738-E8651AF6C3DD}" type="presParOf" srcId="{3ECB89D0-7372-4999-986C-511409FEA769}" destId="{FE89A2C5-694F-4F83-9610-49E4244EFFFD}" srcOrd="2" destOrd="0" presId="urn:microsoft.com/office/officeart/2008/layout/LinedList"/>
    <dgm:cxn modelId="{271358F3-7C41-4B9A-ACBF-A1E93DF2A4E4}" type="presParOf" srcId="{38F08ECB-76B4-4FF9-B4F3-D9E87A6ED50D}" destId="{980DAD4A-AEE3-4BFC-9232-1CC1433CDA69}" srcOrd="14" destOrd="0" presId="urn:microsoft.com/office/officeart/2008/layout/LinedList"/>
    <dgm:cxn modelId="{0D6C28E1-96D3-4844-BCB1-A41E5CC126D5}" type="presParOf" srcId="{38F08ECB-76B4-4FF9-B4F3-D9E87A6ED50D}" destId="{F840DB06-999E-4A16-BC1E-FF5DF008917C}" srcOrd="15" destOrd="0" presId="urn:microsoft.com/office/officeart/2008/layout/LinedList"/>
    <dgm:cxn modelId="{487C68E3-A9E3-47DB-9EB0-C895B52982FF}" type="presParOf" srcId="{38F08ECB-76B4-4FF9-B4F3-D9E87A6ED50D}" destId="{F66E31EE-3744-44F0-B46B-FB1095F64967}" srcOrd="16" destOrd="0" presId="urn:microsoft.com/office/officeart/2008/layout/LinedList"/>
    <dgm:cxn modelId="{8B75F6DE-9F91-4F1C-9A7E-4C6EE794C96E}" type="presParOf" srcId="{F66E31EE-3744-44F0-B46B-FB1095F64967}" destId="{BE211D80-7E0F-48D5-ACA2-842C0B767B7F}" srcOrd="0" destOrd="0" presId="urn:microsoft.com/office/officeart/2008/layout/LinedList"/>
    <dgm:cxn modelId="{148D367D-74DF-49B8-9AEB-C74210B84189}" type="presParOf" srcId="{F66E31EE-3744-44F0-B46B-FB1095F64967}" destId="{90404AD0-2C39-4071-AA2B-50A25676A15E}" srcOrd="1" destOrd="0" presId="urn:microsoft.com/office/officeart/2008/layout/LinedList"/>
    <dgm:cxn modelId="{FE4EFB0A-DF97-41B9-9CAA-899DC120C35A}" type="presParOf" srcId="{F66E31EE-3744-44F0-B46B-FB1095F64967}" destId="{499FD3C8-3971-4075-BAC6-C7041C6AD874}" srcOrd="2" destOrd="0" presId="urn:microsoft.com/office/officeart/2008/layout/LinedList"/>
    <dgm:cxn modelId="{83E97B11-2462-44A9-A72A-1B5322FE6965}" type="presParOf" srcId="{38F08ECB-76B4-4FF9-B4F3-D9E87A6ED50D}" destId="{A22183B1-CA6D-4C9E-9F71-F4ECBF2D2534}" srcOrd="17" destOrd="0" presId="urn:microsoft.com/office/officeart/2008/layout/LinedList"/>
    <dgm:cxn modelId="{67DAA7F4-2920-4BC2-8660-A774B9C6D0CE}" type="presParOf" srcId="{38F08ECB-76B4-4FF9-B4F3-D9E87A6ED50D}" destId="{94E4526F-6A46-4658-A7DA-432995AC9C4D}" srcOrd="18" destOrd="0" presId="urn:microsoft.com/office/officeart/2008/layout/LinedList"/>
    <dgm:cxn modelId="{65A67DF1-98F6-4CB0-A166-0AED409FE5C4}" type="presParOf" srcId="{38F08ECB-76B4-4FF9-B4F3-D9E87A6ED50D}" destId="{D39C53A1-B72F-4DC4-AF44-86ACE8B613D1}" srcOrd="19" destOrd="0" presId="urn:microsoft.com/office/officeart/2008/layout/LinedList"/>
    <dgm:cxn modelId="{FDF742A4-2D8D-45C0-A03B-F2D9D5543885}" type="presParOf" srcId="{D39C53A1-B72F-4DC4-AF44-86ACE8B613D1}" destId="{513517D9-B558-45EB-B97C-8D280E3D54AA}" srcOrd="0" destOrd="0" presId="urn:microsoft.com/office/officeart/2008/layout/LinedList"/>
    <dgm:cxn modelId="{057B29A8-F8A8-4DFE-94FB-7191C54D053B}" type="presParOf" srcId="{D39C53A1-B72F-4DC4-AF44-86ACE8B613D1}" destId="{529C43AA-482F-4E96-AFDD-6A52E623686D}" srcOrd="1" destOrd="0" presId="urn:microsoft.com/office/officeart/2008/layout/LinedList"/>
    <dgm:cxn modelId="{EA43D14F-87EF-4D25-BC4A-21FFEBE6AF1D}" type="presParOf" srcId="{D39C53A1-B72F-4DC4-AF44-86ACE8B613D1}" destId="{68AAEF4C-61D4-4B5F-BDEE-1131108B7339}" srcOrd="2" destOrd="0" presId="urn:microsoft.com/office/officeart/2008/layout/LinedList"/>
    <dgm:cxn modelId="{AAE8533C-1D3F-41C3-8568-81992E810E26}" type="presParOf" srcId="{38F08ECB-76B4-4FF9-B4F3-D9E87A6ED50D}" destId="{E506DED4-1F9E-4A5C-BAEB-79DA722E0DD3}" srcOrd="20" destOrd="0" presId="urn:microsoft.com/office/officeart/2008/layout/LinedList"/>
    <dgm:cxn modelId="{4AFCF243-6EE7-4A77-857A-BBC8BF5694E2}" type="presParOf" srcId="{38F08ECB-76B4-4FF9-B4F3-D9E87A6ED50D}" destId="{39D5E0CD-3959-486A-BD9E-6FFD64874B38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6F9342-892F-463F-99D7-ADE308055B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446E5-A037-4626-ACC3-39FBBFA64448}">
      <dgm:prSet phldrT="[Текст]" phldr="1"/>
      <dgm:spPr/>
      <dgm:t>
        <a:bodyPr/>
        <a:lstStyle/>
        <a:p>
          <a:endParaRPr lang="ru-RU" dirty="0"/>
        </a:p>
      </dgm:t>
    </dgm:pt>
    <dgm:pt modelId="{5EB19DB1-CB2F-4209-9E10-F1FE06C037C4}" type="parTrans" cxnId="{4D4F74C9-CF56-44A2-8F48-FC9F4FDE301D}">
      <dgm:prSet/>
      <dgm:spPr/>
      <dgm:t>
        <a:bodyPr/>
        <a:lstStyle/>
        <a:p>
          <a:endParaRPr lang="ru-RU"/>
        </a:p>
      </dgm:t>
    </dgm:pt>
    <dgm:pt modelId="{A784A8BC-18F3-4114-91CB-53F3EABADFF7}" type="sibTrans" cxnId="{4D4F74C9-CF56-44A2-8F48-FC9F4FDE301D}">
      <dgm:prSet/>
      <dgm:spPr/>
      <dgm:t>
        <a:bodyPr/>
        <a:lstStyle/>
        <a:p>
          <a:endParaRPr lang="ru-RU"/>
        </a:p>
      </dgm:t>
    </dgm:pt>
    <dgm:pt modelId="{3E7BC5A3-03FB-44ED-8FD2-66521414475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сообщать ребенку об имеющихся у него братьях и сестрах, их местонахождении, а также не препятствовать общению ребенка с ними, если у усыновленного ребенка есть братья и сестры</a:t>
          </a:r>
          <a:endParaRPr lang="ru-RU" sz="2000" b="1" i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1D713-FEB9-4CB2-99D1-869DC3585266}" type="parTrans" cxnId="{E27B91D8-55EA-43B7-8DF6-870CE07D992C}">
      <dgm:prSet/>
      <dgm:spPr/>
      <dgm:t>
        <a:bodyPr/>
        <a:lstStyle/>
        <a:p>
          <a:endParaRPr lang="ru-RU"/>
        </a:p>
      </dgm:t>
    </dgm:pt>
    <dgm:pt modelId="{F4447FDB-72A1-430D-9629-B6F38B7AD649}" type="sibTrans" cxnId="{E27B91D8-55EA-43B7-8DF6-870CE07D992C}">
      <dgm:prSet/>
      <dgm:spPr/>
      <dgm:t>
        <a:bodyPr/>
        <a:lstStyle/>
        <a:p>
          <a:endParaRPr lang="ru-RU"/>
        </a:p>
      </dgm:t>
    </dgm:pt>
    <dgm:pt modelId="{8F026ED5-55F4-4AC6-BAC4-A56720CE470D}">
      <dgm:prSet phldrT="[Текст]" custT="1"/>
      <dgm:spPr/>
      <dgm:t>
        <a:bodyPr/>
        <a:lstStyle/>
        <a:p>
          <a:pPr marL="0" indent="0" algn="just">
            <a:spcAft>
              <a:spcPts val="0"/>
            </a:spcAft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не препятствовать посещениям семьи  в течение трех лет после усыновления (удочерения) ребенка органами опеки и попечительства </a:t>
          </a:r>
        </a:p>
        <a:p>
          <a:pPr marL="0" indent="0" algn="just">
            <a:spcAft>
              <a:spcPts val="0"/>
            </a:spcAft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 целью осуществления контроля за условиями его жизни и воспитания</a:t>
          </a:r>
        </a:p>
      </dgm:t>
    </dgm:pt>
    <dgm:pt modelId="{D3BA6AA8-B4C3-4D3B-98F5-2A1229EDEA22}" type="parTrans" cxnId="{4E118389-FE3D-450D-97E8-BEE6829F9F11}">
      <dgm:prSet/>
      <dgm:spPr/>
      <dgm:t>
        <a:bodyPr/>
        <a:lstStyle/>
        <a:p>
          <a:endParaRPr lang="ru-RU"/>
        </a:p>
      </dgm:t>
    </dgm:pt>
    <dgm:pt modelId="{02F34EC0-61AB-4E64-8EE9-4D954D3708B8}" type="sibTrans" cxnId="{4E118389-FE3D-450D-97E8-BEE6829F9F11}">
      <dgm:prSet/>
      <dgm:spPr/>
      <dgm:t>
        <a:bodyPr/>
        <a:lstStyle/>
        <a:p>
          <a:endParaRPr lang="ru-RU"/>
        </a:p>
      </dgm:t>
    </dgm:pt>
    <dgm:pt modelId="{9C4CA386-691E-4D2F-BE36-9F988FA839B2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перемены места жительства сообщать об этом органам опеки и попечительства в месячный срок до планируемой даты перемены места жительства.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8C67D-A5E9-4AAF-8AF3-AEE296F620BD}" type="parTrans" cxnId="{5B152FE1-709F-49A0-91D2-0779D35E7697}">
      <dgm:prSet/>
      <dgm:spPr/>
      <dgm:t>
        <a:bodyPr/>
        <a:lstStyle/>
        <a:p>
          <a:endParaRPr lang="ru-RU"/>
        </a:p>
      </dgm:t>
    </dgm:pt>
    <dgm:pt modelId="{1F15CD16-D066-41A0-A0BE-39C10B373978}" type="sibTrans" cxnId="{5B152FE1-709F-49A0-91D2-0779D35E7697}">
      <dgm:prSet/>
      <dgm:spPr/>
      <dgm:t>
        <a:bodyPr/>
        <a:lstStyle/>
        <a:p>
          <a:endParaRPr lang="ru-RU"/>
        </a:p>
      </dgm:t>
    </dgm:pt>
    <dgm:pt modelId="{163458B9-7787-4967-803D-EC2627C7324E}" type="pres">
      <dgm:prSet presAssocID="{3C6F9342-892F-463F-99D7-ADE308055B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E202E7-FD04-4624-B192-A115958A2D2D}" type="pres">
      <dgm:prSet presAssocID="{398446E5-A037-4626-ACC3-39FBBFA64448}" presName="thickLine" presStyleLbl="alignNode1" presStyleIdx="0" presStyleCnt="1"/>
      <dgm:spPr/>
    </dgm:pt>
    <dgm:pt modelId="{04C0875B-41BC-4E8D-A9AC-72745E58A4D9}" type="pres">
      <dgm:prSet presAssocID="{398446E5-A037-4626-ACC3-39FBBFA64448}" presName="horz1" presStyleCnt="0"/>
      <dgm:spPr/>
    </dgm:pt>
    <dgm:pt modelId="{075C9299-CA6A-4173-8AF0-3720D3B5387E}" type="pres">
      <dgm:prSet presAssocID="{398446E5-A037-4626-ACC3-39FBBFA64448}" presName="tx1" presStyleLbl="revTx" presStyleIdx="0" presStyleCnt="4" custScaleX="2632"/>
      <dgm:spPr/>
      <dgm:t>
        <a:bodyPr/>
        <a:lstStyle/>
        <a:p>
          <a:endParaRPr lang="ru-RU"/>
        </a:p>
      </dgm:t>
    </dgm:pt>
    <dgm:pt modelId="{38F08ECB-76B4-4FF9-B4F3-D9E87A6ED50D}" type="pres">
      <dgm:prSet presAssocID="{398446E5-A037-4626-ACC3-39FBBFA64448}" presName="vert1" presStyleCnt="0"/>
      <dgm:spPr/>
    </dgm:pt>
    <dgm:pt modelId="{9035CAD9-571D-458A-9B2D-31FF96749D4D}" type="pres">
      <dgm:prSet presAssocID="{3E7BC5A3-03FB-44ED-8FD2-665214144752}" presName="vertSpace2a" presStyleCnt="0"/>
      <dgm:spPr/>
    </dgm:pt>
    <dgm:pt modelId="{EC697871-BBE2-42FF-8F37-DDA25DF53033}" type="pres">
      <dgm:prSet presAssocID="{3E7BC5A3-03FB-44ED-8FD2-665214144752}" presName="horz2" presStyleCnt="0"/>
      <dgm:spPr/>
    </dgm:pt>
    <dgm:pt modelId="{5DB930DE-215F-46CF-9D17-7F9D7708960A}" type="pres">
      <dgm:prSet presAssocID="{3E7BC5A3-03FB-44ED-8FD2-665214144752}" presName="horzSpace2" presStyleCnt="0"/>
      <dgm:spPr/>
    </dgm:pt>
    <dgm:pt modelId="{2426C007-EF81-44D1-A83E-043EF019A25B}" type="pres">
      <dgm:prSet presAssocID="{3E7BC5A3-03FB-44ED-8FD2-665214144752}" presName="tx2" presStyleLbl="revTx" presStyleIdx="1" presStyleCnt="4" custScaleX="167399" custScaleY="58922" custLinFactNeighborX="59" custLinFactNeighborY="-949"/>
      <dgm:spPr/>
      <dgm:t>
        <a:bodyPr/>
        <a:lstStyle/>
        <a:p>
          <a:endParaRPr lang="ru-RU"/>
        </a:p>
      </dgm:t>
    </dgm:pt>
    <dgm:pt modelId="{5FEF306D-2620-42B2-AD07-8FFDD04FB66A}" type="pres">
      <dgm:prSet presAssocID="{3E7BC5A3-03FB-44ED-8FD2-665214144752}" presName="vert2" presStyleCnt="0"/>
      <dgm:spPr/>
    </dgm:pt>
    <dgm:pt modelId="{02F90ED0-C36D-4239-974C-10075A951679}" type="pres">
      <dgm:prSet presAssocID="{3E7BC5A3-03FB-44ED-8FD2-665214144752}" presName="thinLine2b" presStyleLbl="callout" presStyleIdx="0" presStyleCnt="3" custLinFactY="-200000" custLinFactNeighborX="-1187" custLinFactNeighborY="-261393"/>
      <dgm:spPr/>
    </dgm:pt>
    <dgm:pt modelId="{C14D43A1-8E0E-45DB-8ED1-2BE5C0788FE0}" type="pres">
      <dgm:prSet presAssocID="{3E7BC5A3-03FB-44ED-8FD2-665214144752}" presName="vertSpace2b" presStyleCnt="0"/>
      <dgm:spPr/>
    </dgm:pt>
    <dgm:pt modelId="{300F9770-EFD8-4A2B-9C82-53E6C8294C64}" type="pres">
      <dgm:prSet presAssocID="{8F026ED5-55F4-4AC6-BAC4-A56720CE470D}" presName="horz2" presStyleCnt="0"/>
      <dgm:spPr/>
    </dgm:pt>
    <dgm:pt modelId="{8C09543A-7571-42A4-9D50-46F08882E66A}" type="pres">
      <dgm:prSet presAssocID="{8F026ED5-55F4-4AC6-BAC4-A56720CE470D}" presName="horzSpace2" presStyleCnt="0"/>
      <dgm:spPr/>
    </dgm:pt>
    <dgm:pt modelId="{51B482EE-A67B-4C8F-8DD1-C48BB696EF8B}" type="pres">
      <dgm:prSet presAssocID="{8F026ED5-55F4-4AC6-BAC4-A56720CE470D}" presName="tx2" presStyleLbl="revTx" presStyleIdx="2" presStyleCnt="4" custScaleX="170295" custScaleY="47186" custLinFactNeighborX="-367" custLinFactNeighborY="-15620"/>
      <dgm:spPr/>
      <dgm:t>
        <a:bodyPr/>
        <a:lstStyle/>
        <a:p>
          <a:endParaRPr lang="ru-RU"/>
        </a:p>
      </dgm:t>
    </dgm:pt>
    <dgm:pt modelId="{C38DF654-1E20-4FD5-BD9F-72EC4D7E31AC}" type="pres">
      <dgm:prSet presAssocID="{8F026ED5-55F4-4AC6-BAC4-A56720CE470D}" presName="vert2" presStyleCnt="0"/>
      <dgm:spPr/>
    </dgm:pt>
    <dgm:pt modelId="{089DC3FE-A9E9-4419-AA11-0FBB8BCBDC26}" type="pres">
      <dgm:prSet presAssocID="{8F026ED5-55F4-4AC6-BAC4-A56720CE470D}" presName="thinLine2b" presStyleLbl="callout" presStyleIdx="1" presStyleCnt="3"/>
      <dgm:spPr/>
    </dgm:pt>
    <dgm:pt modelId="{1499D44D-9D47-450B-AB01-769CD3B22210}" type="pres">
      <dgm:prSet presAssocID="{8F026ED5-55F4-4AC6-BAC4-A56720CE470D}" presName="vertSpace2b" presStyleCnt="0"/>
      <dgm:spPr/>
    </dgm:pt>
    <dgm:pt modelId="{435ACFE8-B1A7-4AAD-AFB0-2636FB645090}" type="pres">
      <dgm:prSet presAssocID="{9C4CA386-691E-4D2F-BE36-9F988FA839B2}" presName="horz2" presStyleCnt="0"/>
      <dgm:spPr/>
    </dgm:pt>
    <dgm:pt modelId="{F94EB6EE-ED0A-487E-8660-D16B5A71F344}" type="pres">
      <dgm:prSet presAssocID="{9C4CA386-691E-4D2F-BE36-9F988FA839B2}" presName="horzSpace2" presStyleCnt="0"/>
      <dgm:spPr/>
    </dgm:pt>
    <dgm:pt modelId="{6129D30B-3DA8-49CE-9B1F-5EA398EF3A68}" type="pres">
      <dgm:prSet presAssocID="{9C4CA386-691E-4D2F-BE36-9F988FA839B2}" presName="tx2" presStyleLbl="revTx" presStyleIdx="3" presStyleCnt="4" custScaleX="173005" custScaleY="54191" custLinFactNeighborX="968" custLinFactNeighborY="-3933"/>
      <dgm:spPr/>
      <dgm:t>
        <a:bodyPr/>
        <a:lstStyle/>
        <a:p>
          <a:endParaRPr lang="ru-RU"/>
        </a:p>
      </dgm:t>
    </dgm:pt>
    <dgm:pt modelId="{413B8889-664C-4AAB-84BD-6A3BB80E0236}" type="pres">
      <dgm:prSet presAssocID="{9C4CA386-691E-4D2F-BE36-9F988FA839B2}" presName="vert2" presStyleCnt="0"/>
      <dgm:spPr/>
    </dgm:pt>
    <dgm:pt modelId="{743F9298-ED40-4413-9A7F-A26954987004}" type="pres">
      <dgm:prSet presAssocID="{9C4CA386-691E-4D2F-BE36-9F988FA839B2}" presName="thinLine2b" presStyleLbl="callout" presStyleIdx="2" presStyleCnt="3"/>
      <dgm:spPr/>
    </dgm:pt>
    <dgm:pt modelId="{5CA98E19-357D-484C-A533-20AB60B45CB4}" type="pres">
      <dgm:prSet presAssocID="{9C4CA386-691E-4D2F-BE36-9F988FA839B2}" presName="vertSpace2b" presStyleCnt="0"/>
      <dgm:spPr/>
    </dgm:pt>
  </dgm:ptLst>
  <dgm:cxnLst>
    <dgm:cxn modelId="{5B152FE1-709F-49A0-91D2-0779D35E7697}" srcId="{398446E5-A037-4626-ACC3-39FBBFA64448}" destId="{9C4CA386-691E-4D2F-BE36-9F988FA839B2}" srcOrd="2" destOrd="0" parTransId="{62F8C67D-A5E9-4AAF-8AF3-AEE296F620BD}" sibTransId="{1F15CD16-D066-41A0-A0BE-39C10B373978}"/>
    <dgm:cxn modelId="{4E118389-FE3D-450D-97E8-BEE6829F9F11}" srcId="{398446E5-A037-4626-ACC3-39FBBFA64448}" destId="{8F026ED5-55F4-4AC6-BAC4-A56720CE470D}" srcOrd="1" destOrd="0" parTransId="{D3BA6AA8-B4C3-4D3B-98F5-2A1229EDEA22}" sibTransId="{02F34EC0-61AB-4E64-8EE9-4D954D3708B8}"/>
    <dgm:cxn modelId="{BB7EAF3D-DBF1-4D74-8503-BEA4CDFFD532}" type="presOf" srcId="{9C4CA386-691E-4D2F-BE36-9F988FA839B2}" destId="{6129D30B-3DA8-49CE-9B1F-5EA398EF3A68}" srcOrd="0" destOrd="0" presId="urn:microsoft.com/office/officeart/2008/layout/LinedList"/>
    <dgm:cxn modelId="{4D4F74C9-CF56-44A2-8F48-FC9F4FDE301D}" srcId="{3C6F9342-892F-463F-99D7-ADE308055B4B}" destId="{398446E5-A037-4626-ACC3-39FBBFA64448}" srcOrd="0" destOrd="0" parTransId="{5EB19DB1-CB2F-4209-9E10-F1FE06C037C4}" sibTransId="{A784A8BC-18F3-4114-91CB-53F3EABADFF7}"/>
    <dgm:cxn modelId="{376BFB12-1B61-43D5-A059-41EFAA298180}" type="presOf" srcId="{3C6F9342-892F-463F-99D7-ADE308055B4B}" destId="{163458B9-7787-4967-803D-EC2627C7324E}" srcOrd="0" destOrd="0" presId="urn:microsoft.com/office/officeart/2008/layout/LinedList"/>
    <dgm:cxn modelId="{FC50AC5B-98BD-4886-B395-6F52D86594E6}" type="presOf" srcId="{3E7BC5A3-03FB-44ED-8FD2-665214144752}" destId="{2426C007-EF81-44D1-A83E-043EF019A25B}" srcOrd="0" destOrd="0" presId="urn:microsoft.com/office/officeart/2008/layout/LinedList"/>
    <dgm:cxn modelId="{E27B91D8-55EA-43B7-8DF6-870CE07D992C}" srcId="{398446E5-A037-4626-ACC3-39FBBFA64448}" destId="{3E7BC5A3-03FB-44ED-8FD2-665214144752}" srcOrd="0" destOrd="0" parTransId="{7271D713-FEB9-4CB2-99D1-869DC3585266}" sibTransId="{F4447FDB-72A1-430D-9629-B6F38B7AD649}"/>
    <dgm:cxn modelId="{32FF9534-E66E-40C3-AF4C-AF3A03482F1F}" type="presOf" srcId="{8F026ED5-55F4-4AC6-BAC4-A56720CE470D}" destId="{51B482EE-A67B-4C8F-8DD1-C48BB696EF8B}" srcOrd="0" destOrd="0" presId="urn:microsoft.com/office/officeart/2008/layout/LinedList"/>
    <dgm:cxn modelId="{D3DCA660-A0EA-4811-BEAD-044076CCE458}" type="presOf" srcId="{398446E5-A037-4626-ACC3-39FBBFA64448}" destId="{075C9299-CA6A-4173-8AF0-3720D3B5387E}" srcOrd="0" destOrd="0" presId="urn:microsoft.com/office/officeart/2008/layout/LinedList"/>
    <dgm:cxn modelId="{0C105823-0D8B-407C-916E-E34BC71B0514}" type="presParOf" srcId="{163458B9-7787-4967-803D-EC2627C7324E}" destId="{B8E202E7-FD04-4624-B192-A115958A2D2D}" srcOrd="0" destOrd="0" presId="urn:microsoft.com/office/officeart/2008/layout/LinedList"/>
    <dgm:cxn modelId="{CC4E2C70-2E60-4597-9911-CEBF566E5B95}" type="presParOf" srcId="{163458B9-7787-4967-803D-EC2627C7324E}" destId="{04C0875B-41BC-4E8D-A9AC-72745E58A4D9}" srcOrd="1" destOrd="0" presId="urn:microsoft.com/office/officeart/2008/layout/LinedList"/>
    <dgm:cxn modelId="{BEA5F08A-D4C5-40A8-9543-7E1F8525BFA4}" type="presParOf" srcId="{04C0875B-41BC-4E8D-A9AC-72745E58A4D9}" destId="{075C9299-CA6A-4173-8AF0-3720D3B5387E}" srcOrd="0" destOrd="0" presId="urn:microsoft.com/office/officeart/2008/layout/LinedList"/>
    <dgm:cxn modelId="{799023B6-E617-4BD8-A262-3C2D1F2BA284}" type="presParOf" srcId="{04C0875B-41BC-4E8D-A9AC-72745E58A4D9}" destId="{38F08ECB-76B4-4FF9-B4F3-D9E87A6ED50D}" srcOrd="1" destOrd="0" presId="urn:microsoft.com/office/officeart/2008/layout/LinedList"/>
    <dgm:cxn modelId="{D0F95DEA-AF4C-427D-B012-6B0A1C64AD31}" type="presParOf" srcId="{38F08ECB-76B4-4FF9-B4F3-D9E87A6ED50D}" destId="{9035CAD9-571D-458A-9B2D-31FF96749D4D}" srcOrd="0" destOrd="0" presId="urn:microsoft.com/office/officeart/2008/layout/LinedList"/>
    <dgm:cxn modelId="{C530187F-8AB1-4048-9A28-98294CCE5076}" type="presParOf" srcId="{38F08ECB-76B4-4FF9-B4F3-D9E87A6ED50D}" destId="{EC697871-BBE2-42FF-8F37-DDA25DF53033}" srcOrd="1" destOrd="0" presId="urn:microsoft.com/office/officeart/2008/layout/LinedList"/>
    <dgm:cxn modelId="{098C0FD6-9426-4B84-B749-C79738C85140}" type="presParOf" srcId="{EC697871-BBE2-42FF-8F37-DDA25DF53033}" destId="{5DB930DE-215F-46CF-9D17-7F9D7708960A}" srcOrd="0" destOrd="0" presId="urn:microsoft.com/office/officeart/2008/layout/LinedList"/>
    <dgm:cxn modelId="{6F9B4AC5-7695-458E-807A-C9D74C35C0A4}" type="presParOf" srcId="{EC697871-BBE2-42FF-8F37-DDA25DF53033}" destId="{2426C007-EF81-44D1-A83E-043EF019A25B}" srcOrd="1" destOrd="0" presId="urn:microsoft.com/office/officeart/2008/layout/LinedList"/>
    <dgm:cxn modelId="{7D3181A3-F732-4C4C-9FBE-3F6EE032D260}" type="presParOf" srcId="{EC697871-BBE2-42FF-8F37-DDA25DF53033}" destId="{5FEF306D-2620-42B2-AD07-8FFDD04FB66A}" srcOrd="2" destOrd="0" presId="urn:microsoft.com/office/officeart/2008/layout/LinedList"/>
    <dgm:cxn modelId="{16C2B501-32EC-457F-8E0A-D58D430FFE1B}" type="presParOf" srcId="{38F08ECB-76B4-4FF9-B4F3-D9E87A6ED50D}" destId="{02F90ED0-C36D-4239-974C-10075A951679}" srcOrd="2" destOrd="0" presId="urn:microsoft.com/office/officeart/2008/layout/LinedList"/>
    <dgm:cxn modelId="{D92C5C9D-B4D5-4C65-88AE-57ED478AB1ED}" type="presParOf" srcId="{38F08ECB-76B4-4FF9-B4F3-D9E87A6ED50D}" destId="{C14D43A1-8E0E-45DB-8ED1-2BE5C0788FE0}" srcOrd="3" destOrd="0" presId="urn:microsoft.com/office/officeart/2008/layout/LinedList"/>
    <dgm:cxn modelId="{039AE69D-4919-47B6-A732-BDE909CBAE47}" type="presParOf" srcId="{38F08ECB-76B4-4FF9-B4F3-D9E87A6ED50D}" destId="{300F9770-EFD8-4A2B-9C82-53E6C8294C64}" srcOrd="4" destOrd="0" presId="urn:microsoft.com/office/officeart/2008/layout/LinedList"/>
    <dgm:cxn modelId="{CDE90002-4083-42A9-A9F7-3EBDF23B00E3}" type="presParOf" srcId="{300F9770-EFD8-4A2B-9C82-53E6C8294C64}" destId="{8C09543A-7571-42A4-9D50-46F08882E66A}" srcOrd="0" destOrd="0" presId="urn:microsoft.com/office/officeart/2008/layout/LinedList"/>
    <dgm:cxn modelId="{37C7A002-B3CD-46FE-BBB0-11DFC9C55AEC}" type="presParOf" srcId="{300F9770-EFD8-4A2B-9C82-53E6C8294C64}" destId="{51B482EE-A67B-4C8F-8DD1-C48BB696EF8B}" srcOrd="1" destOrd="0" presId="urn:microsoft.com/office/officeart/2008/layout/LinedList"/>
    <dgm:cxn modelId="{740CC000-9F20-4621-BF04-389088D30501}" type="presParOf" srcId="{300F9770-EFD8-4A2B-9C82-53E6C8294C64}" destId="{C38DF654-1E20-4FD5-BD9F-72EC4D7E31AC}" srcOrd="2" destOrd="0" presId="urn:microsoft.com/office/officeart/2008/layout/LinedList"/>
    <dgm:cxn modelId="{AD4CE4ED-F2A7-4767-ACCF-D994830996C3}" type="presParOf" srcId="{38F08ECB-76B4-4FF9-B4F3-D9E87A6ED50D}" destId="{089DC3FE-A9E9-4419-AA11-0FBB8BCBDC26}" srcOrd="5" destOrd="0" presId="urn:microsoft.com/office/officeart/2008/layout/LinedList"/>
    <dgm:cxn modelId="{6A0E854F-3528-4D8F-B665-951C8C10BABB}" type="presParOf" srcId="{38F08ECB-76B4-4FF9-B4F3-D9E87A6ED50D}" destId="{1499D44D-9D47-450B-AB01-769CD3B22210}" srcOrd="6" destOrd="0" presId="urn:microsoft.com/office/officeart/2008/layout/LinedList"/>
    <dgm:cxn modelId="{E28FE976-EF01-41E8-BE34-78CE5608099C}" type="presParOf" srcId="{38F08ECB-76B4-4FF9-B4F3-D9E87A6ED50D}" destId="{435ACFE8-B1A7-4AAD-AFB0-2636FB645090}" srcOrd="7" destOrd="0" presId="urn:microsoft.com/office/officeart/2008/layout/LinedList"/>
    <dgm:cxn modelId="{25B69989-E085-40AA-A6FE-066B06F3C978}" type="presParOf" srcId="{435ACFE8-B1A7-4AAD-AFB0-2636FB645090}" destId="{F94EB6EE-ED0A-487E-8660-D16B5A71F344}" srcOrd="0" destOrd="0" presId="urn:microsoft.com/office/officeart/2008/layout/LinedList"/>
    <dgm:cxn modelId="{3F5096DD-70F0-4C2E-AE28-D970CD2A94A9}" type="presParOf" srcId="{435ACFE8-B1A7-4AAD-AFB0-2636FB645090}" destId="{6129D30B-3DA8-49CE-9B1F-5EA398EF3A68}" srcOrd="1" destOrd="0" presId="urn:microsoft.com/office/officeart/2008/layout/LinedList"/>
    <dgm:cxn modelId="{8A230469-3420-4BC0-BB31-93B83C26D124}" type="presParOf" srcId="{435ACFE8-B1A7-4AAD-AFB0-2636FB645090}" destId="{413B8889-664C-4AAB-84BD-6A3BB80E0236}" srcOrd="2" destOrd="0" presId="urn:microsoft.com/office/officeart/2008/layout/LinedList"/>
    <dgm:cxn modelId="{10A56538-A37A-409E-B845-C73216650686}" type="presParOf" srcId="{38F08ECB-76B4-4FF9-B4F3-D9E87A6ED50D}" destId="{743F9298-ED40-4413-9A7F-A26954987004}" srcOrd="8" destOrd="0" presId="urn:microsoft.com/office/officeart/2008/layout/LinedList"/>
    <dgm:cxn modelId="{D00573CB-1A30-49E8-90CF-C8D08570D59C}" type="presParOf" srcId="{38F08ECB-76B4-4FF9-B4F3-D9E87A6ED50D}" destId="{5CA98E19-357D-484C-A533-20AB60B45CB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6F9342-892F-463F-99D7-ADE308055B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446E5-A037-4626-ACC3-39FBBFA64448}">
      <dgm:prSet phldrT="[Текст]" custT="1"/>
      <dgm:spPr/>
      <dgm:t>
        <a:bodyPr/>
        <a:lstStyle/>
        <a:p>
          <a:r>
            <a:rPr lang="ru-RU" sz="1800" i="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i="0" u="none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19DB1-CB2F-4209-9E10-F1FE06C037C4}" type="parTrans" cxnId="{4D4F74C9-CF56-44A2-8F48-FC9F4FDE301D}">
      <dgm:prSet/>
      <dgm:spPr/>
      <dgm:t>
        <a:bodyPr/>
        <a:lstStyle/>
        <a:p>
          <a:endParaRPr lang="ru-RU" sz="1800" i="0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4A8BC-18F3-4114-91CB-53F3EABADFF7}" type="sibTrans" cxnId="{4D4F74C9-CF56-44A2-8F48-FC9F4FDE301D}">
      <dgm:prSet/>
      <dgm:spPr/>
      <dgm:t>
        <a:bodyPr/>
        <a:lstStyle/>
        <a:p>
          <a:endParaRPr lang="ru-RU" sz="1800" i="0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BC5A3-03FB-44ED-8FD2-665214144752}">
      <dgm:prSet phldrT="[Текст]" custT="1"/>
      <dgm:spPr/>
      <dgm:t>
        <a:bodyPr/>
        <a:lstStyle/>
        <a:p>
          <a:pPr algn="l">
            <a:spcAft>
              <a:spcPts val="600"/>
            </a:spcAft>
          </a:pPr>
          <a:r>
            <a:rPr lang="ru-RU" sz="1800" i="0" u="none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Согласие ребенка</a:t>
          </a:r>
        </a:p>
        <a:p>
          <a:pPr algn="just">
            <a:spcAft>
              <a:spcPct val="35000"/>
            </a:spcAft>
          </a:pPr>
          <a:r>
            <a:rPr lang="ru-RU" sz="1800" i="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Получение согласия ребенка на усыновление является обязательным, если он достиг десятилетнего возраста.</a:t>
          </a:r>
          <a:endParaRPr lang="ru-RU" sz="1800" b="1" i="0" u="none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1D713-FEB9-4CB2-99D1-869DC3585266}" type="parTrans" cxnId="{E27B91D8-55EA-43B7-8DF6-870CE07D992C}">
      <dgm:prSet/>
      <dgm:spPr/>
      <dgm:t>
        <a:bodyPr/>
        <a:lstStyle/>
        <a:p>
          <a:endParaRPr lang="ru-RU" sz="1800" i="0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47FDB-72A1-430D-9629-B6F38B7AD649}" type="sibTrans" cxnId="{E27B91D8-55EA-43B7-8DF6-870CE07D992C}">
      <dgm:prSet/>
      <dgm:spPr/>
      <dgm:t>
        <a:bodyPr/>
        <a:lstStyle/>
        <a:p>
          <a:endParaRPr lang="ru-RU" sz="1800" i="0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26ED5-55F4-4AC6-BAC4-A56720CE470D}">
      <dgm:prSet phldrT="[Текст]" custT="1"/>
      <dgm:spPr/>
      <dgm:t>
        <a:bodyPr/>
        <a:lstStyle/>
        <a:p>
          <a:pPr marL="0" indent="0" algn="l">
            <a:lnSpc>
              <a:spcPct val="90000"/>
            </a:lnSpc>
            <a:spcAft>
              <a:spcPts val="600"/>
            </a:spcAft>
          </a:pPr>
          <a:r>
            <a:rPr lang="ru-RU" sz="1800" i="0" u="none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Согласие родителей ребенка</a:t>
          </a:r>
        </a:p>
        <a:p>
          <a:pPr marL="0" indent="0" algn="just">
            <a:lnSpc>
              <a:spcPct val="90000"/>
            </a:lnSpc>
            <a:spcAft>
              <a:spcPts val="0"/>
            </a:spcAft>
          </a:pPr>
          <a:r>
            <a:rPr lang="ru-RU" sz="1800" i="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Для усыновления ребенка необходимо согласие его родителей. </a:t>
          </a:r>
        </a:p>
        <a:p>
          <a:pPr marL="0" indent="0" algn="l">
            <a:lnSpc>
              <a:spcPct val="90000"/>
            </a:lnSpc>
            <a:spcAft>
              <a:spcPts val="0"/>
            </a:spcAft>
          </a:pPr>
          <a:r>
            <a:rPr lang="ru-RU" sz="1800" i="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Согласие родителей на усыновление не требуется в случае, если они:</a:t>
          </a:r>
        </a:p>
        <a:p>
          <a:pPr marL="0" indent="87313" algn="l">
            <a:lnSpc>
              <a:spcPct val="90000"/>
            </a:lnSpc>
            <a:spcAft>
              <a:spcPts val="0"/>
            </a:spcAft>
          </a:pPr>
          <a:r>
            <a:rPr lang="ru-RU" sz="1800" i="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▪ неизвестны;</a:t>
          </a:r>
        </a:p>
        <a:p>
          <a:pPr marL="0" indent="174625" algn="l">
            <a:lnSpc>
              <a:spcPct val="90000"/>
            </a:lnSpc>
            <a:spcAft>
              <a:spcPts val="0"/>
            </a:spcAft>
          </a:pPr>
          <a:r>
            <a:rPr lang="ru-RU" sz="1800" i="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▪ лишены родительских прав;</a:t>
          </a:r>
        </a:p>
        <a:p>
          <a:pPr marL="0" indent="174625" algn="l">
            <a:lnSpc>
              <a:spcPct val="90000"/>
            </a:lnSpc>
            <a:spcAft>
              <a:spcPts val="0"/>
            </a:spcAft>
          </a:pPr>
          <a:r>
            <a:rPr lang="ru-RU" sz="1800" i="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▪ признаны судом недееспособными;</a:t>
          </a:r>
        </a:p>
        <a:p>
          <a:pPr marL="0" indent="174625" algn="l">
            <a:lnSpc>
              <a:spcPct val="90000"/>
            </a:lnSpc>
            <a:spcAft>
              <a:spcPts val="0"/>
            </a:spcAft>
          </a:pPr>
          <a:r>
            <a:rPr lang="ru-RU" sz="1800" i="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▪ признаны судом безвестно отсутствующими либо умершими.</a:t>
          </a:r>
        </a:p>
      </dgm:t>
    </dgm:pt>
    <dgm:pt modelId="{D3BA6AA8-B4C3-4D3B-98F5-2A1229EDEA22}" type="parTrans" cxnId="{4E118389-FE3D-450D-97E8-BEE6829F9F11}">
      <dgm:prSet/>
      <dgm:spPr/>
      <dgm:t>
        <a:bodyPr/>
        <a:lstStyle/>
        <a:p>
          <a:endParaRPr lang="ru-RU" sz="1800" i="0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34EC0-61AB-4E64-8EE9-4D954D3708B8}" type="sibTrans" cxnId="{4E118389-FE3D-450D-97E8-BEE6829F9F11}">
      <dgm:prSet/>
      <dgm:spPr/>
      <dgm:t>
        <a:bodyPr/>
        <a:lstStyle/>
        <a:p>
          <a:endParaRPr lang="ru-RU" sz="1800" i="0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6F6A3-B5CB-474E-99A5-E4383173C434}">
      <dgm:prSet phldrT="[Текст]" custT="1"/>
      <dgm:spPr/>
      <dgm:t>
        <a:bodyPr/>
        <a:lstStyle/>
        <a:p>
          <a:pPr algn="l">
            <a:spcAft>
              <a:spcPts val="600"/>
            </a:spcAft>
          </a:pPr>
          <a:r>
            <a:rPr lang="ru-RU" sz="1800" i="0" u="none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Согласие опекуна, попечителя ребенка</a:t>
          </a:r>
        </a:p>
        <a:p>
          <a:pPr algn="just">
            <a:spcAft>
              <a:spcPts val="0"/>
            </a:spcAft>
          </a:pPr>
          <a:r>
            <a:rPr lang="ru-RU" sz="1800" i="0" u="none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Для усыновления детей-сирот, детей, оставшихся без попечения родителей, необходимо также согласие лиц, которые несут ответственность за его содержание и воспитание, являясь его опекуном (попечителем). </a:t>
          </a:r>
          <a:endParaRPr lang="ru-RU" sz="1800" b="0" i="0" u="none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593D3-4F34-4B26-B051-1915E685909F}" type="parTrans" cxnId="{AAFFEE77-43BF-4789-980F-4845A1A29C26}">
      <dgm:prSet/>
      <dgm:spPr/>
      <dgm:t>
        <a:bodyPr/>
        <a:lstStyle/>
        <a:p>
          <a:endParaRPr lang="ru-RU" sz="1800" i="0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144E0-9D95-4230-BF30-8FFBB9EB42C5}" type="sibTrans" cxnId="{AAFFEE77-43BF-4789-980F-4845A1A29C26}">
      <dgm:prSet/>
      <dgm:spPr/>
      <dgm:t>
        <a:bodyPr/>
        <a:lstStyle/>
        <a:p>
          <a:endParaRPr lang="ru-RU" sz="1800" i="0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458B9-7787-4967-803D-EC2627C7324E}" type="pres">
      <dgm:prSet presAssocID="{3C6F9342-892F-463F-99D7-ADE308055B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E202E7-FD04-4624-B192-A115958A2D2D}" type="pres">
      <dgm:prSet presAssocID="{398446E5-A037-4626-ACC3-39FBBFA64448}" presName="thickLine" presStyleLbl="alignNode1" presStyleIdx="0" presStyleCnt="1"/>
      <dgm:spPr/>
      <dgm:t>
        <a:bodyPr/>
        <a:lstStyle/>
        <a:p>
          <a:endParaRPr lang="ru-RU"/>
        </a:p>
      </dgm:t>
    </dgm:pt>
    <dgm:pt modelId="{04C0875B-41BC-4E8D-A9AC-72745E58A4D9}" type="pres">
      <dgm:prSet presAssocID="{398446E5-A037-4626-ACC3-39FBBFA64448}" presName="horz1" presStyleCnt="0"/>
      <dgm:spPr/>
    </dgm:pt>
    <dgm:pt modelId="{075C9299-CA6A-4173-8AF0-3720D3B5387E}" type="pres">
      <dgm:prSet presAssocID="{398446E5-A037-4626-ACC3-39FBBFA64448}" presName="tx1" presStyleLbl="revTx" presStyleIdx="0" presStyleCnt="4" custFlipHor="1" custScaleX="4317"/>
      <dgm:spPr/>
      <dgm:t>
        <a:bodyPr/>
        <a:lstStyle/>
        <a:p>
          <a:endParaRPr lang="ru-RU"/>
        </a:p>
      </dgm:t>
    </dgm:pt>
    <dgm:pt modelId="{38F08ECB-76B4-4FF9-B4F3-D9E87A6ED50D}" type="pres">
      <dgm:prSet presAssocID="{398446E5-A037-4626-ACC3-39FBBFA64448}" presName="vert1" presStyleCnt="0"/>
      <dgm:spPr/>
    </dgm:pt>
    <dgm:pt modelId="{9035CAD9-571D-458A-9B2D-31FF96749D4D}" type="pres">
      <dgm:prSet presAssocID="{3E7BC5A3-03FB-44ED-8FD2-665214144752}" presName="vertSpace2a" presStyleCnt="0"/>
      <dgm:spPr/>
    </dgm:pt>
    <dgm:pt modelId="{EC697871-BBE2-42FF-8F37-DDA25DF53033}" type="pres">
      <dgm:prSet presAssocID="{3E7BC5A3-03FB-44ED-8FD2-665214144752}" presName="horz2" presStyleCnt="0"/>
      <dgm:spPr/>
    </dgm:pt>
    <dgm:pt modelId="{5DB930DE-215F-46CF-9D17-7F9D7708960A}" type="pres">
      <dgm:prSet presAssocID="{3E7BC5A3-03FB-44ED-8FD2-665214144752}" presName="horzSpace2" presStyleCnt="0"/>
      <dgm:spPr/>
    </dgm:pt>
    <dgm:pt modelId="{2426C007-EF81-44D1-A83E-043EF019A25B}" type="pres">
      <dgm:prSet presAssocID="{3E7BC5A3-03FB-44ED-8FD2-665214144752}" presName="tx2" presStyleLbl="revTx" presStyleIdx="1" presStyleCnt="4" custScaleX="193540" custScaleY="51675" custLinFactNeighborX="59" custLinFactNeighborY="-949"/>
      <dgm:spPr/>
      <dgm:t>
        <a:bodyPr/>
        <a:lstStyle/>
        <a:p>
          <a:endParaRPr lang="ru-RU"/>
        </a:p>
      </dgm:t>
    </dgm:pt>
    <dgm:pt modelId="{5FEF306D-2620-42B2-AD07-8FFDD04FB66A}" type="pres">
      <dgm:prSet presAssocID="{3E7BC5A3-03FB-44ED-8FD2-665214144752}" presName="vert2" presStyleCnt="0"/>
      <dgm:spPr/>
    </dgm:pt>
    <dgm:pt modelId="{02F90ED0-C36D-4239-974C-10075A951679}" type="pres">
      <dgm:prSet presAssocID="{3E7BC5A3-03FB-44ED-8FD2-665214144752}" presName="thinLine2b" presStyleLbl="callout" presStyleIdx="0" presStyleCnt="3"/>
      <dgm:spPr/>
    </dgm:pt>
    <dgm:pt modelId="{C14D43A1-8E0E-45DB-8ED1-2BE5C0788FE0}" type="pres">
      <dgm:prSet presAssocID="{3E7BC5A3-03FB-44ED-8FD2-665214144752}" presName="vertSpace2b" presStyleCnt="0"/>
      <dgm:spPr/>
    </dgm:pt>
    <dgm:pt modelId="{300F9770-EFD8-4A2B-9C82-53E6C8294C64}" type="pres">
      <dgm:prSet presAssocID="{8F026ED5-55F4-4AC6-BAC4-A56720CE470D}" presName="horz2" presStyleCnt="0"/>
      <dgm:spPr/>
    </dgm:pt>
    <dgm:pt modelId="{8C09543A-7571-42A4-9D50-46F08882E66A}" type="pres">
      <dgm:prSet presAssocID="{8F026ED5-55F4-4AC6-BAC4-A56720CE470D}" presName="horzSpace2" presStyleCnt="0"/>
      <dgm:spPr/>
    </dgm:pt>
    <dgm:pt modelId="{51B482EE-A67B-4C8F-8DD1-C48BB696EF8B}" type="pres">
      <dgm:prSet presAssocID="{8F026ED5-55F4-4AC6-BAC4-A56720CE470D}" presName="tx2" presStyleLbl="revTx" presStyleIdx="2" presStyleCnt="4" custScaleX="187153" custScaleY="80310" custLinFactNeighborX="-1459" custLinFactNeighborY="-1652"/>
      <dgm:spPr/>
      <dgm:t>
        <a:bodyPr/>
        <a:lstStyle/>
        <a:p>
          <a:endParaRPr lang="ru-RU"/>
        </a:p>
      </dgm:t>
    </dgm:pt>
    <dgm:pt modelId="{C38DF654-1E20-4FD5-BD9F-72EC4D7E31AC}" type="pres">
      <dgm:prSet presAssocID="{8F026ED5-55F4-4AC6-BAC4-A56720CE470D}" presName="vert2" presStyleCnt="0"/>
      <dgm:spPr/>
    </dgm:pt>
    <dgm:pt modelId="{089DC3FE-A9E9-4419-AA11-0FBB8BCBDC26}" type="pres">
      <dgm:prSet presAssocID="{8F026ED5-55F4-4AC6-BAC4-A56720CE470D}" presName="thinLine2b" presStyleLbl="callout" presStyleIdx="1" presStyleCnt="3"/>
      <dgm:spPr/>
    </dgm:pt>
    <dgm:pt modelId="{1499D44D-9D47-450B-AB01-769CD3B22210}" type="pres">
      <dgm:prSet presAssocID="{8F026ED5-55F4-4AC6-BAC4-A56720CE470D}" presName="vertSpace2b" presStyleCnt="0"/>
      <dgm:spPr/>
    </dgm:pt>
    <dgm:pt modelId="{95635C33-7665-4CCA-A3D5-8BAFEEA2FA05}" type="pres">
      <dgm:prSet presAssocID="{16B6F6A3-B5CB-474E-99A5-E4383173C434}" presName="horz2" presStyleCnt="0"/>
      <dgm:spPr/>
    </dgm:pt>
    <dgm:pt modelId="{8F236E6B-02B0-48D7-A8CA-BEA63076E8DB}" type="pres">
      <dgm:prSet presAssocID="{16B6F6A3-B5CB-474E-99A5-E4383173C434}" presName="horzSpace2" presStyleCnt="0"/>
      <dgm:spPr/>
    </dgm:pt>
    <dgm:pt modelId="{33C4651A-9AA5-4797-9A5A-D6A7B51A0500}" type="pres">
      <dgm:prSet presAssocID="{16B6F6A3-B5CB-474E-99A5-E4383173C434}" presName="tx2" presStyleLbl="revTx" presStyleIdx="3" presStyleCnt="4" custScaleX="190432" custScaleY="81799" custLinFactNeighborX="198" custLinFactNeighborY="-1952"/>
      <dgm:spPr/>
      <dgm:t>
        <a:bodyPr/>
        <a:lstStyle/>
        <a:p>
          <a:endParaRPr lang="ru-RU"/>
        </a:p>
      </dgm:t>
    </dgm:pt>
    <dgm:pt modelId="{2DB3C544-AA77-4591-8E63-2511E4927C6E}" type="pres">
      <dgm:prSet presAssocID="{16B6F6A3-B5CB-474E-99A5-E4383173C434}" presName="vert2" presStyleCnt="0"/>
      <dgm:spPr/>
    </dgm:pt>
    <dgm:pt modelId="{C9CB19F7-C400-4730-9359-4CE60E9C65F7}" type="pres">
      <dgm:prSet presAssocID="{16B6F6A3-B5CB-474E-99A5-E4383173C434}" presName="thinLine2b" presStyleLbl="callout" presStyleIdx="2" presStyleCnt="3"/>
      <dgm:spPr/>
    </dgm:pt>
    <dgm:pt modelId="{A64E96AF-B497-46C6-8C58-8B6C84C319F2}" type="pres">
      <dgm:prSet presAssocID="{16B6F6A3-B5CB-474E-99A5-E4383173C434}" presName="vertSpace2b" presStyleCnt="0"/>
      <dgm:spPr/>
    </dgm:pt>
  </dgm:ptLst>
  <dgm:cxnLst>
    <dgm:cxn modelId="{77AA90DF-14F7-4324-92DB-606C322AC5ED}" type="presOf" srcId="{3E7BC5A3-03FB-44ED-8FD2-665214144752}" destId="{2426C007-EF81-44D1-A83E-043EF019A25B}" srcOrd="0" destOrd="0" presId="urn:microsoft.com/office/officeart/2008/layout/LinedList"/>
    <dgm:cxn modelId="{4E118389-FE3D-450D-97E8-BEE6829F9F11}" srcId="{398446E5-A037-4626-ACC3-39FBBFA64448}" destId="{8F026ED5-55F4-4AC6-BAC4-A56720CE470D}" srcOrd="1" destOrd="0" parTransId="{D3BA6AA8-B4C3-4D3B-98F5-2A1229EDEA22}" sibTransId="{02F34EC0-61AB-4E64-8EE9-4D954D3708B8}"/>
    <dgm:cxn modelId="{4D4F74C9-CF56-44A2-8F48-FC9F4FDE301D}" srcId="{3C6F9342-892F-463F-99D7-ADE308055B4B}" destId="{398446E5-A037-4626-ACC3-39FBBFA64448}" srcOrd="0" destOrd="0" parTransId="{5EB19DB1-CB2F-4209-9E10-F1FE06C037C4}" sibTransId="{A784A8BC-18F3-4114-91CB-53F3EABADFF7}"/>
    <dgm:cxn modelId="{CB8135EE-98D2-47A7-B777-B129FF480CD2}" type="presOf" srcId="{8F026ED5-55F4-4AC6-BAC4-A56720CE470D}" destId="{51B482EE-A67B-4C8F-8DD1-C48BB696EF8B}" srcOrd="0" destOrd="0" presId="urn:microsoft.com/office/officeart/2008/layout/LinedList"/>
    <dgm:cxn modelId="{CACF88AA-FBCD-4D38-BDB5-3D9B5DE80B7B}" type="presOf" srcId="{3C6F9342-892F-463F-99D7-ADE308055B4B}" destId="{163458B9-7787-4967-803D-EC2627C7324E}" srcOrd="0" destOrd="0" presId="urn:microsoft.com/office/officeart/2008/layout/LinedList"/>
    <dgm:cxn modelId="{9E80134D-A268-417C-AF59-35AD14E2F785}" type="presOf" srcId="{398446E5-A037-4626-ACC3-39FBBFA64448}" destId="{075C9299-CA6A-4173-8AF0-3720D3B5387E}" srcOrd="0" destOrd="0" presId="urn:microsoft.com/office/officeart/2008/layout/LinedList"/>
    <dgm:cxn modelId="{E27B91D8-55EA-43B7-8DF6-870CE07D992C}" srcId="{398446E5-A037-4626-ACC3-39FBBFA64448}" destId="{3E7BC5A3-03FB-44ED-8FD2-665214144752}" srcOrd="0" destOrd="0" parTransId="{7271D713-FEB9-4CB2-99D1-869DC3585266}" sibTransId="{F4447FDB-72A1-430D-9629-B6F38B7AD649}"/>
    <dgm:cxn modelId="{AAFFEE77-43BF-4789-980F-4845A1A29C26}" srcId="{398446E5-A037-4626-ACC3-39FBBFA64448}" destId="{16B6F6A3-B5CB-474E-99A5-E4383173C434}" srcOrd="2" destOrd="0" parTransId="{EF1593D3-4F34-4B26-B051-1915E685909F}" sibTransId="{F1D144E0-9D95-4230-BF30-8FFBB9EB42C5}"/>
    <dgm:cxn modelId="{6139F681-3E38-4B29-9FDC-6C157A20815E}" type="presOf" srcId="{16B6F6A3-B5CB-474E-99A5-E4383173C434}" destId="{33C4651A-9AA5-4797-9A5A-D6A7B51A0500}" srcOrd="0" destOrd="0" presId="urn:microsoft.com/office/officeart/2008/layout/LinedList"/>
    <dgm:cxn modelId="{54A19503-F901-4C18-BF21-E7C741E4F8AD}" type="presParOf" srcId="{163458B9-7787-4967-803D-EC2627C7324E}" destId="{B8E202E7-FD04-4624-B192-A115958A2D2D}" srcOrd="0" destOrd="0" presId="urn:microsoft.com/office/officeart/2008/layout/LinedList"/>
    <dgm:cxn modelId="{866443DD-26FD-41FA-9FF8-64BB21B0C2E1}" type="presParOf" srcId="{163458B9-7787-4967-803D-EC2627C7324E}" destId="{04C0875B-41BC-4E8D-A9AC-72745E58A4D9}" srcOrd="1" destOrd="0" presId="urn:microsoft.com/office/officeart/2008/layout/LinedList"/>
    <dgm:cxn modelId="{383B9A00-0E3B-40BF-A30A-672BD06F2764}" type="presParOf" srcId="{04C0875B-41BC-4E8D-A9AC-72745E58A4D9}" destId="{075C9299-CA6A-4173-8AF0-3720D3B5387E}" srcOrd="0" destOrd="0" presId="urn:microsoft.com/office/officeart/2008/layout/LinedList"/>
    <dgm:cxn modelId="{5BFAD205-0B76-4314-AED2-2D0DA3D65377}" type="presParOf" srcId="{04C0875B-41BC-4E8D-A9AC-72745E58A4D9}" destId="{38F08ECB-76B4-4FF9-B4F3-D9E87A6ED50D}" srcOrd="1" destOrd="0" presId="urn:microsoft.com/office/officeart/2008/layout/LinedList"/>
    <dgm:cxn modelId="{89414438-FB6C-478B-82F9-3A8AEE2C60D8}" type="presParOf" srcId="{38F08ECB-76B4-4FF9-B4F3-D9E87A6ED50D}" destId="{9035CAD9-571D-458A-9B2D-31FF96749D4D}" srcOrd="0" destOrd="0" presId="urn:microsoft.com/office/officeart/2008/layout/LinedList"/>
    <dgm:cxn modelId="{296FA1C3-6ECB-4AE6-8241-EEA04CA8F00B}" type="presParOf" srcId="{38F08ECB-76B4-4FF9-B4F3-D9E87A6ED50D}" destId="{EC697871-BBE2-42FF-8F37-DDA25DF53033}" srcOrd="1" destOrd="0" presId="urn:microsoft.com/office/officeart/2008/layout/LinedList"/>
    <dgm:cxn modelId="{619CCE6D-EE4F-4577-A872-D84301358CB6}" type="presParOf" srcId="{EC697871-BBE2-42FF-8F37-DDA25DF53033}" destId="{5DB930DE-215F-46CF-9D17-7F9D7708960A}" srcOrd="0" destOrd="0" presId="urn:microsoft.com/office/officeart/2008/layout/LinedList"/>
    <dgm:cxn modelId="{3375259E-C8B9-4D9E-B4C5-1DFE1B01D800}" type="presParOf" srcId="{EC697871-BBE2-42FF-8F37-DDA25DF53033}" destId="{2426C007-EF81-44D1-A83E-043EF019A25B}" srcOrd="1" destOrd="0" presId="urn:microsoft.com/office/officeart/2008/layout/LinedList"/>
    <dgm:cxn modelId="{57F697EC-4325-4B73-B4C3-376CD697B834}" type="presParOf" srcId="{EC697871-BBE2-42FF-8F37-DDA25DF53033}" destId="{5FEF306D-2620-42B2-AD07-8FFDD04FB66A}" srcOrd="2" destOrd="0" presId="urn:microsoft.com/office/officeart/2008/layout/LinedList"/>
    <dgm:cxn modelId="{179AB949-9196-4EA1-90DE-24409B13723E}" type="presParOf" srcId="{38F08ECB-76B4-4FF9-B4F3-D9E87A6ED50D}" destId="{02F90ED0-C36D-4239-974C-10075A951679}" srcOrd="2" destOrd="0" presId="urn:microsoft.com/office/officeart/2008/layout/LinedList"/>
    <dgm:cxn modelId="{6C4A8A5C-EA15-46E4-B36C-FE3E264DFCA1}" type="presParOf" srcId="{38F08ECB-76B4-4FF9-B4F3-D9E87A6ED50D}" destId="{C14D43A1-8E0E-45DB-8ED1-2BE5C0788FE0}" srcOrd="3" destOrd="0" presId="urn:microsoft.com/office/officeart/2008/layout/LinedList"/>
    <dgm:cxn modelId="{FC61002F-4289-4120-A481-895770D42941}" type="presParOf" srcId="{38F08ECB-76B4-4FF9-B4F3-D9E87A6ED50D}" destId="{300F9770-EFD8-4A2B-9C82-53E6C8294C64}" srcOrd="4" destOrd="0" presId="urn:microsoft.com/office/officeart/2008/layout/LinedList"/>
    <dgm:cxn modelId="{F1B3463E-9AA1-4C37-8CF1-BF1134E0A46E}" type="presParOf" srcId="{300F9770-EFD8-4A2B-9C82-53E6C8294C64}" destId="{8C09543A-7571-42A4-9D50-46F08882E66A}" srcOrd="0" destOrd="0" presId="urn:microsoft.com/office/officeart/2008/layout/LinedList"/>
    <dgm:cxn modelId="{27240B2C-34D9-4E24-B7FA-B681CC3A0CC3}" type="presParOf" srcId="{300F9770-EFD8-4A2B-9C82-53E6C8294C64}" destId="{51B482EE-A67B-4C8F-8DD1-C48BB696EF8B}" srcOrd="1" destOrd="0" presId="urn:microsoft.com/office/officeart/2008/layout/LinedList"/>
    <dgm:cxn modelId="{8D4CACA2-2068-41DA-936D-0D3FAF8D45D8}" type="presParOf" srcId="{300F9770-EFD8-4A2B-9C82-53E6C8294C64}" destId="{C38DF654-1E20-4FD5-BD9F-72EC4D7E31AC}" srcOrd="2" destOrd="0" presId="urn:microsoft.com/office/officeart/2008/layout/LinedList"/>
    <dgm:cxn modelId="{030F8233-85B0-4C0F-A29A-0E15DB8DFC00}" type="presParOf" srcId="{38F08ECB-76B4-4FF9-B4F3-D9E87A6ED50D}" destId="{089DC3FE-A9E9-4419-AA11-0FBB8BCBDC26}" srcOrd="5" destOrd="0" presId="urn:microsoft.com/office/officeart/2008/layout/LinedList"/>
    <dgm:cxn modelId="{40E4DD34-5E6C-4E58-9072-464559F8545D}" type="presParOf" srcId="{38F08ECB-76B4-4FF9-B4F3-D9E87A6ED50D}" destId="{1499D44D-9D47-450B-AB01-769CD3B22210}" srcOrd="6" destOrd="0" presId="urn:microsoft.com/office/officeart/2008/layout/LinedList"/>
    <dgm:cxn modelId="{16BF5E45-EA5D-4951-94FD-AE4CDAA2B879}" type="presParOf" srcId="{38F08ECB-76B4-4FF9-B4F3-D9E87A6ED50D}" destId="{95635C33-7665-4CCA-A3D5-8BAFEEA2FA05}" srcOrd="7" destOrd="0" presId="urn:microsoft.com/office/officeart/2008/layout/LinedList"/>
    <dgm:cxn modelId="{BA683043-6C56-4A5B-939A-C1B7B502F061}" type="presParOf" srcId="{95635C33-7665-4CCA-A3D5-8BAFEEA2FA05}" destId="{8F236E6B-02B0-48D7-A8CA-BEA63076E8DB}" srcOrd="0" destOrd="0" presId="urn:microsoft.com/office/officeart/2008/layout/LinedList"/>
    <dgm:cxn modelId="{5133C2DE-C913-443F-8724-EBB472B94003}" type="presParOf" srcId="{95635C33-7665-4CCA-A3D5-8BAFEEA2FA05}" destId="{33C4651A-9AA5-4797-9A5A-D6A7B51A0500}" srcOrd="1" destOrd="0" presId="urn:microsoft.com/office/officeart/2008/layout/LinedList"/>
    <dgm:cxn modelId="{CB7BC77B-8E38-4924-9641-9B681253EC54}" type="presParOf" srcId="{95635C33-7665-4CCA-A3D5-8BAFEEA2FA05}" destId="{2DB3C544-AA77-4591-8E63-2511E4927C6E}" srcOrd="2" destOrd="0" presId="urn:microsoft.com/office/officeart/2008/layout/LinedList"/>
    <dgm:cxn modelId="{069186B7-E855-474B-81B1-5448CC3ED8F6}" type="presParOf" srcId="{38F08ECB-76B4-4FF9-B4F3-D9E87A6ED50D}" destId="{C9CB19F7-C400-4730-9359-4CE60E9C65F7}" srcOrd="8" destOrd="0" presId="urn:microsoft.com/office/officeart/2008/layout/LinedList"/>
    <dgm:cxn modelId="{2966B575-6111-4A32-B9CE-612D38240238}" type="presParOf" srcId="{38F08ECB-76B4-4FF9-B4F3-D9E87A6ED50D}" destId="{A64E96AF-B497-46C6-8C58-8B6C84C319F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6F9342-892F-463F-99D7-ADE308055B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446E5-A037-4626-ACC3-39FBBFA6444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19DB1-CB2F-4209-9E10-F1FE06C037C4}" type="parTrans" cxnId="{4D4F74C9-CF56-44A2-8F48-FC9F4FDE301D}">
      <dgm:prSet/>
      <dgm:spPr/>
      <dgm:t>
        <a:bodyPr/>
        <a:lstStyle/>
        <a:p>
          <a:endParaRPr lang="ru-RU" sz="180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4A8BC-18F3-4114-91CB-53F3EABADFF7}" type="sibTrans" cxnId="{4D4F74C9-CF56-44A2-8F48-FC9F4FDE301D}">
      <dgm:prSet/>
      <dgm:spPr/>
      <dgm:t>
        <a:bodyPr/>
        <a:lstStyle/>
        <a:p>
          <a:endParaRPr lang="ru-RU" sz="180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BC5A3-03FB-44ED-8FD2-66521414475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Разрешается изменение фамилии, собственного имени, отчества усыновленного ребенка, если усыновители выражают такую просьбу, в противном случае за ребенком сохраняется его собственное имя, отчество и фамилия. </a:t>
          </a:r>
          <a:endParaRPr lang="ru-RU" sz="1800" b="1" i="1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1D713-FEB9-4CB2-99D1-869DC3585266}" type="parTrans" cxnId="{E27B91D8-55EA-43B7-8DF6-870CE07D992C}">
      <dgm:prSet/>
      <dgm:spPr/>
      <dgm:t>
        <a:bodyPr/>
        <a:lstStyle/>
        <a:p>
          <a:endParaRPr lang="ru-RU" sz="180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47FDB-72A1-430D-9629-B6F38B7AD649}" type="sibTrans" cxnId="{E27B91D8-55EA-43B7-8DF6-870CE07D992C}">
      <dgm:prSet/>
      <dgm:spPr/>
      <dgm:t>
        <a:bodyPr/>
        <a:lstStyle/>
        <a:p>
          <a:endParaRPr lang="ru-RU" sz="180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26ED5-55F4-4AC6-BAC4-A56720CE470D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При усыновлении ребенка лицом, не состоящим в браке,  запись акта о рождении усыновленного ребенка сведения </a:t>
          </a:r>
        </a:p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 фамилии матери (отца) вносятся по фамилии усыновителя, а собственное имя и отчество матери (отца) усыновленного ребенка записываются по указанию усыновителя.</a:t>
          </a:r>
        </a:p>
      </dgm:t>
    </dgm:pt>
    <dgm:pt modelId="{D3BA6AA8-B4C3-4D3B-98F5-2A1229EDEA22}" type="parTrans" cxnId="{4E118389-FE3D-450D-97E8-BEE6829F9F11}">
      <dgm:prSet/>
      <dgm:spPr/>
      <dgm:t>
        <a:bodyPr/>
        <a:lstStyle/>
        <a:p>
          <a:endParaRPr lang="ru-RU" sz="180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34EC0-61AB-4E64-8EE9-4D954D3708B8}" type="sibTrans" cxnId="{4E118389-FE3D-450D-97E8-BEE6829F9F11}">
      <dgm:prSet/>
      <dgm:spPr/>
      <dgm:t>
        <a:bodyPr/>
        <a:lstStyle/>
        <a:p>
          <a:endParaRPr lang="ru-RU" sz="180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6F6A3-B5CB-474E-99A5-E4383173C43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 изменении фамилии, собственного имени, отчества, даты и (или) места рождения усыновленного ребенка, а также внесении сведений об усыновителях в запись акта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 рождении в качестве родителей усыновленного ими ребенка указывается в решении суда о его усыновлении.</a:t>
          </a:r>
          <a:endParaRPr lang="ru-RU" sz="1800" b="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593D3-4F34-4B26-B051-1915E685909F}" type="parTrans" cxnId="{AAFFEE77-43BF-4789-980F-4845A1A29C26}">
      <dgm:prSet/>
      <dgm:spPr/>
      <dgm:t>
        <a:bodyPr/>
        <a:lstStyle/>
        <a:p>
          <a:endParaRPr lang="ru-RU" sz="180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144E0-9D95-4230-BF30-8FFBB9EB42C5}" type="sibTrans" cxnId="{AAFFEE77-43BF-4789-980F-4845A1A29C26}">
      <dgm:prSet/>
      <dgm:spPr/>
      <dgm:t>
        <a:bodyPr/>
        <a:lstStyle/>
        <a:p>
          <a:endParaRPr lang="ru-RU" sz="180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458B9-7787-4967-803D-EC2627C7324E}" type="pres">
      <dgm:prSet presAssocID="{3C6F9342-892F-463F-99D7-ADE308055B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E202E7-FD04-4624-B192-A115958A2D2D}" type="pres">
      <dgm:prSet presAssocID="{398446E5-A037-4626-ACC3-39FBBFA64448}" presName="thickLine" presStyleLbl="alignNode1" presStyleIdx="0" presStyleCnt="1"/>
      <dgm:spPr/>
      <dgm:t>
        <a:bodyPr/>
        <a:lstStyle/>
        <a:p>
          <a:endParaRPr lang="ru-RU"/>
        </a:p>
      </dgm:t>
    </dgm:pt>
    <dgm:pt modelId="{04C0875B-41BC-4E8D-A9AC-72745E58A4D9}" type="pres">
      <dgm:prSet presAssocID="{398446E5-A037-4626-ACC3-39FBBFA64448}" presName="horz1" presStyleCnt="0"/>
      <dgm:spPr/>
    </dgm:pt>
    <dgm:pt modelId="{075C9299-CA6A-4173-8AF0-3720D3B5387E}" type="pres">
      <dgm:prSet presAssocID="{398446E5-A037-4626-ACC3-39FBBFA64448}" presName="tx1" presStyleLbl="revTx" presStyleIdx="0" presStyleCnt="4" custFlipHor="1" custScaleX="4317"/>
      <dgm:spPr/>
      <dgm:t>
        <a:bodyPr/>
        <a:lstStyle/>
        <a:p>
          <a:endParaRPr lang="ru-RU"/>
        </a:p>
      </dgm:t>
    </dgm:pt>
    <dgm:pt modelId="{38F08ECB-76B4-4FF9-B4F3-D9E87A6ED50D}" type="pres">
      <dgm:prSet presAssocID="{398446E5-A037-4626-ACC3-39FBBFA64448}" presName="vert1" presStyleCnt="0"/>
      <dgm:spPr/>
    </dgm:pt>
    <dgm:pt modelId="{9035CAD9-571D-458A-9B2D-31FF96749D4D}" type="pres">
      <dgm:prSet presAssocID="{3E7BC5A3-03FB-44ED-8FD2-665214144752}" presName="vertSpace2a" presStyleCnt="0"/>
      <dgm:spPr/>
    </dgm:pt>
    <dgm:pt modelId="{EC697871-BBE2-42FF-8F37-DDA25DF53033}" type="pres">
      <dgm:prSet presAssocID="{3E7BC5A3-03FB-44ED-8FD2-665214144752}" presName="horz2" presStyleCnt="0"/>
      <dgm:spPr/>
    </dgm:pt>
    <dgm:pt modelId="{5DB930DE-215F-46CF-9D17-7F9D7708960A}" type="pres">
      <dgm:prSet presAssocID="{3E7BC5A3-03FB-44ED-8FD2-665214144752}" presName="horzSpace2" presStyleCnt="0"/>
      <dgm:spPr/>
    </dgm:pt>
    <dgm:pt modelId="{2426C007-EF81-44D1-A83E-043EF019A25B}" type="pres">
      <dgm:prSet presAssocID="{3E7BC5A3-03FB-44ED-8FD2-665214144752}" presName="tx2" presStyleLbl="revTx" presStyleIdx="1" presStyleCnt="4" custScaleX="183986" custScaleY="112455" custLinFactNeighborX="59" custLinFactNeighborY="-949"/>
      <dgm:spPr/>
      <dgm:t>
        <a:bodyPr/>
        <a:lstStyle/>
        <a:p>
          <a:endParaRPr lang="ru-RU"/>
        </a:p>
      </dgm:t>
    </dgm:pt>
    <dgm:pt modelId="{5FEF306D-2620-42B2-AD07-8FFDD04FB66A}" type="pres">
      <dgm:prSet presAssocID="{3E7BC5A3-03FB-44ED-8FD2-665214144752}" presName="vert2" presStyleCnt="0"/>
      <dgm:spPr/>
    </dgm:pt>
    <dgm:pt modelId="{02F90ED0-C36D-4239-974C-10075A951679}" type="pres">
      <dgm:prSet presAssocID="{3E7BC5A3-03FB-44ED-8FD2-665214144752}" presName="thinLine2b" presStyleLbl="callout" presStyleIdx="0" presStyleCnt="3"/>
      <dgm:spPr/>
    </dgm:pt>
    <dgm:pt modelId="{C14D43A1-8E0E-45DB-8ED1-2BE5C0788FE0}" type="pres">
      <dgm:prSet presAssocID="{3E7BC5A3-03FB-44ED-8FD2-665214144752}" presName="vertSpace2b" presStyleCnt="0"/>
      <dgm:spPr/>
    </dgm:pt>
    <dgm:pt modelId="{300F9770-EFD8-4A2B-9C82-53E6C8294C64}" type="pres">
      <dgm:prSet presAssocID="{8F026ED5-55F4-4AC6-BAC4-A56720CE470D}" presName="horz2" presStyleCnt="0"/>
      <dgm:spPr/>
    </dgm:pt>
    <dgm:pt modelId="{8C09543A-7571-42A4-9D50-46F08882E66A}" type="pres">
      <dgm:prSet presAssocID="{8F026ED5-55F4-4AC6-BAC4-A56720CE470D}" presName="horzSpace2" presStyleCnt="0"/>
      <dgm:spPr/>
    </dgm:pt>
    <dgm:pt modelId="{51B482EE-A67B-4C8F-8DD1-C48BB696EF8B}" type="pres">
      <dgm:prSet presAssocID="{8F026ED5-55F4-4AC6-BAC4-A56720CE470D}" presName="tx2" presStyleLbl="revTx" presStyleIdx="2" presStyleCnt="4" custScaleX="179184" custScaleY="172028" custLinFactNeighborX="92" custLinFactNeighborY="11020"/>
      <dgm:spPr/>
      <dgm:t>
        <a:bodyPr/>
        <a:lstStyle/>
        <a:p>
          <a:endParaRPr lang="ru-RU"/>
        </a:p>
      </dgm:t>
    </dgm:pt>
    <dgm:pt modelId="{C38DF654-1E20-4FD5-BD9F-72EC4D7E31AC}" type="pres">
      <dgm:prSet presAssocID="{8F026ED5-55F4-4AC6-BAC4-A56720CE470D}" presName="vert2" presStyleCnt="0"/>
      <dgm:spPr/>
    </dgm:pt>
    <dgm:pt modelId="{089DC3FE-A9E9-4419-AA11-0FBB8BCBDC26}" type="pres">
      <dgm:prSet presAssocID="{8F026ED5-55F4-4AC6-BAC4-A56720CE470D}" presName="thinLine2b" presStyleLbl="callout" presStyleIdx="1" presStyleCnt="3"/>
      <dgm:spPr/>
    </dgm:pt>
    <dgm:pt modelId="{1499D44D-9D47-450B-AB01-769CD3B22210}" type="pres">
      <dgm:prSet presAssocID="{8F026ED5-55F4-4AC6-BAC4-A56720CE470D}" presName="vertSpace2b" presStyleCnt="0"/>
      <dgm:spPr/>
    </dgm:pt>
    <dgm:pt modelId="{95635C33-7665-4CCA-A3D5-8BAFEEA2FA05}" type="pres">
      <dgm:prSet presAssocID="{16B6F6A3-B5CB-474E-99A5-E4383173C434}" presName="horz2" presStyleCnt="0"/>
      <dgm:spPr/>
    </dgm:pt>
    <dgm:pt modelId="{8F236E6B-02B0-48D7-A8CA-BEA63076E8DB}" type="pres">
      <dgm:prSet presAssocID="{16B6F6A3-B5CB-474E-99A5-E4383173C434}" presName="horzSpace2" presStyleCnt="0"/>
      <dgm:spPr/>
    </dgm:pt>
    <dgm:pt modelId="{33C4651A-9AA5-4797-9A5A-D6A7B51A0500}" type="pres">
      <dgm:prSet presAssocID="{16B6F6A3-B5CB-474E-99A5-E4383173C434}" presName="tx2" presStyleLbl="revTx" presStyleIdx="3" presStyleCnt="4" custScaleX="180897" custScaleY="146516" custLinFactNeighborX="92" custLinFactNeighborY="-10253"/>
      <dgm:spPr/>
      <dgm:t>
        <a:bodyPr/>
        <a:lstStyle/>
        <a:p>
          <a:endParaRPr lang="ru-RU"/>
        </a:p>
      </dgm:t>
    </dgm:pt>
    <dgm:pt modelId="{2DB3C544-AA77-4591-8E63-2511E4927C6E}" type="pres">
      <dgm:prSet presAssocID="{16B6F6A3-B5CB-474E-99A5-E4383173C434}" presName="vert2" presStyleCnt="0"/>
      <dgm:spPr/>
    </dgm:pt>
    <dgm:pt modelId="{C9CB19F7-C400-4730-9359-4CE60E9C65F7}" type="pres">
      <dgm:prSet presAssocID="{16B6F6A3-B5CB-474E-99A5-E4383173C434}" presName="thinLine2b" presStyleLbl="callout" presStyleIdx="2" presStyleCnt="3"/>
      <dgm:spPr/>
    </dgm:pt>
    <dgm:pt modelId="{A64E96AF-B497-46C6-8C58-8B6C84C319F2}" type="pres">
      <dgm:prSet presAssocID="{16B6F6A3-B5CB-474E-99A5-E4383173C434}" presName="vertSpace2b" presStyleCnt="0"/>
      <dgm:spPr/>
    </dgm:pt>
  </dgm:ptLst>
  <dgm:cxnLst>
    <dgm:cxn modelId="{3D1450E7-5E39-4BC6-940F-E957CA2B6A88}" type="presOf" srcId="{3C6F9342-892F-463F-99D7-ADE308055B4B}" destId="{163458B9-7787-4967-803D-EC2627C7324E}" srcOrd="0" destOrd="0" presId="urn:microsoft.com/office/officeart/2008/layout/LinedList"/>
    <dgm:cxn modelId="{4E118389-FE3D-450D-97E8-BEE6829F9F11}" srcId="{398446E5-A037-4626-ACC3-39FBBFA64448}" destId="{8F026ED5-55F4-4AC6-BAC4-A56720CE470D}" srcOrd="1" destOrd="0" parTransId="{D3BA6AA8-B4C3-4D3B-98F5-2A1229EDEA22}" sibTransId="{02F34EC0-61AB-4E64-8EE9-4D954D3708B8}"/>
    <dgm:cxn modelId="{23723820-1F90-4D26-B536-4650B4D6E3E1}" type="presOf" srcId="{398446E5-A037-4626-ACC3-39FBBFA64448}" destId="{075C9299-CA6A-4173-8AF0-3720D3B5387E}" srcOrd="0" destOrd="0" presId="urn:microsoft.com/office/officeart/2008/layout/LinedList"/>
    <dgm:cxn modelId="{3996A2BF-D37B-414B-A064-1E38BD2E6ADC}" type="presOf" srcId="{3E7BC5A3-03FB-44ED-8FD2-665214144752}" destId="{2426C007-EF81-44D1-A83E-043EF019A25B}" srcOrd="0" destOrd="0" presId="urn:microsoft.com/office/officeart/2008/layout/LinedList"/>
    <dgm:cxn modelId="{4D4F74C9-CF56-44A2-8F48-FC9F4FDE301D}" srcId="{3C6F9342-892F-463F-99D7-ADE308055B4B}" destId="{398446E5-A037-4626-ACC3-39FBBFA64448}" srcOrd="0" destOrd="0" parTransId="{5EB19DB1-CB2F-4209-9E10-F1FE06C037C4}" sibTransId="{A784A8BC-18F3-4114-91CB-53F3EABADFF7}"/>
    <dgm:cxn modelId="{8A7DAD1A-3AB7-44A3-AEE6-A451E02165D6}" type="presOf" srcId="{16B6F6A3-B5CB-474E-99A5-E4383173C434}" destId="{33C4651A-9AA5-4797-9A5A-D6A7B51A0500}" srcOrd="0" destOrd="0" presId="urn:microsoft.com/office/officeart/2008/layout/LinedList"/>
    <dgm:cxn modelId="{CE4381C7-87CA-4E0F-8B5A-D6074A29FF91}" type="presOf" srcId="{8F026ED5-55F4-4AC6-BAC4-A56720CE470D}" destId="{51B482EE-A67B-4C8F-8DD1-C48BB696EF8B}" srcOrd="0" destOrd="0" presId="urn:microsoft.com/office/officeart/2008/layout/LinedList"/>
    <dgm:cxn modelId="{E27B91D8-55EA-43B7-8DF6-870CE07D992C}" srcId="{398446E5-A037-4626-ACC3-39FBBFA64448}" destId="{3E7BC5A3-03FB-44ED-8FD2-665214144752}" srcOrd="0" destOrd="0" parTransId="{7271D713-FEB9-4CB2-99D1-869DC3585266}" sibTransId="{F4447FDB-72A1-430D-9629-B6F38B7AD649}"/>
    <dgm:cxn modelId="{AAFFEE77-43BF-4789-980F-4845A1A29C26}" srcId="{398446E5-A037-4626-ACC3-39FBBFA64448}" destId="{16B6F6A3-B5CB-474E-99A5-E4383173C434}" srcOrd="2" destOrd="0" parTransId="{EF1593D3-4F34-4B26-B051-1915E685909F}" sibTransId="{F1D144E0-9D95-4230-BF30-8FFBB9EB42C5}"/>
    <dgm:cxn modelId="{366B83DF-7DCC-4225-81DB-6403C1598AB8}" type="presParOf" srcId="{163458B9-7787-4967-803D-EC2627C7324E}" destId="{B8E202E7-FD04-4624-B192-A115958A2D2D}" srcOrd="0" destOrd="0" presId="urn:microsoft.com/office/officeart/2008/layout/LinedList"/>
    <dgm:cxn modelId="{B686A5E3-6A9F-4984-929D-F6EDA8B14DA6}" type="presParOf" srcId="{163458B9-7787-4967-803D-EC2627C7324E}" destId="{04C0875B-41BC-4E8D-A9AC-72745E58A4D9}" srcOrd="1" destOrd="0" presId="urn:microsoft.com/office/officeart/2008/layout/LinedList"/>
    <dgm:cxn modelId="{DCBCF3F1-EC44-4F1B-96CE-B167054A8A84}" type="presParOf" srcId="{04C0875B-41BC-4E8D-A9AC-72745E58A4D9}" destId="{075C9299-CA6A-4173-8AF0-3720D3B5387E}" srcOrd="0" destOrd="0" presId="urn:microsoft.com/office/officeart/2008/layout/LinedList"/>
    <dgm:cxn modelId="{2B9AE875-3C6E-4DC0-A1B8-4B6A3C7051CE}" type="presParOf" srcId="{04C0875B-41BC-4E8D-A9AC-72745E58A4D9}" destId="{38F08ECB-76B4-4FF9-B4F3-D9E87A6ED50D}" srcOrd="1" destOrd="0" presId="urn:microsoft.com/office/officeart/2008/layout/LinedList"/>
    <dgm:cxn modelId="{9A43BEA3-99F0-4E7E-B25A-B5BF72BCD493}" type="presParOf" srcId="{38F08ECB-76B4-4FF9-B4F3-D9E87A6ED50D}" destId="{9035CAD9-571D-458A-9B2D-31FF96749D4D}" srcOrd="0" destOrd="0" presId="urn:microsoft.com/office/officeart/2008/layout/LinedList"/>
    <dgm:cxn modelId="{76722744-F0C2-44B5-AB32-A7DF40174D8E}" type="presParOf" srcId="{38F08ECB-76B4-4FF9-B4F3-D9E87A6ED50D}" destId="{EC697871-BBE2-42FF-8F37-DDA25DF53033}" srcOrd="1" destOrd="0" presId="urn:microsoft.com/office/officeart/2008/layout/LinedList"/>
    <dgm:cxn modelId="{BE328D2B-37F3-4EDB-AB88-7D618968298B}" type="presParOf" srcId="{EC697871-BBE2-42FF-8F37-DDA25DF53033}" destId="{5DB930DE-215F-46CF-9D17-7F9D7708960A}" srcOrd="0" destOrd="0" presId="urn:microsoft.com/office/officeart/2008/layout/LinedList"/>
    <dgm:cxn modelId="{B198B589-F05E-4596-A81E-1C56D3F797AD}" type="presParOf" srcId="{EC697871-BBE2-42FF-8F37-DDA25DF53033}" destId="{2426C007-EF81-44D1-A83E-043EF019A25B}" srcOrd="1" destOrd="0" presId="urn:microsoft.com/office/officeart/2008/layout/LinedList"/>
    <dgm:cxn modelId="{32FFD3D6-9B82-4DB4-A80F-DA635A9C1A4B}" type="presParOf" srcId="{EC697871-BBE2-42FF-8F37-DDA25DF53033}" destId="{5FEF306D-2620-42B2-AD07-8FFDD04FB66A}" srcOrd="2" destOrd="0" presId="urn:microsoft.com/office/officeart/2008/layout/LinedList"/>
    <dgm:cxn modelId="{5E908535-CBB6-461E-B852-EE4D41D4A3B1}" type="presParOf" srcId="{38F08ECB-76B4-4FF9-B4F3-D9E87A6ED50D}" destId="{02F90ED0-C36D-4239-974C-10075A951679}" srcOrd="2" destOrd="0" presId="urn:microsoft.com/office/officeart/2008/layout/LinedList"/>
    <dgm:cxn modelId="{A45B1E17-15EB-4F35-90B2-92B60A23A310}" type="presParOf" srcId="{38F08ECB-76B4-4FF9-B4F3-D9E87A6ED50D}" destId="{C14D43A1-8E0E-45DB-8ED1-2BE5C0788FE0}" srcOrd="3" destOrd="0" presId="urn:microsoft.com/office/officeart/2008/layout/LinedList"/>
    <dgm:cxn modelId="{3ED9B439-FC72-4FCC-BD1B-41F818E9D3EA}" type="presParOf" srcId="{38F08ECB-76B4-4FF9-B4F3-D9E87A6ED50D}" destId="{300F9770-EFD8-4A2B-9C82-53E6C8294C64}" srcOrd="4" destOrd="0" presId="urn:microsoft.com/office/officeart/2008/layout/LinedList"/>
    <dgm:cxn modelId="{786C1597-EE77-4863-A592-3545A7820C88}" type="presParOf" srcId="{300F9770-EFD8-4A2B-9C82-53E6C8294C64}" destId="{8C09543A-7571-42A4-9D50-46F08882E66A}" srcOrd="0" destOrd="0" presId="urn:microsoft.com/office/officeart/2008/layout/LinedList"/>
    <dgm:cxn modelId="{93EDF8EB-0426-40AD-9B55-B8033C20C8EB}" type="presParOf" srcId="{300F9770-EFD8-4A2B-9C82-53E6C8294C64}" destId="{51B482EE-A67B-4C8F-8DD1-C48BB696EF8B}" srcOrd="1" destOrd="0" presId="urn:microsoft.com/office/officeart/2008/layout/LinedList"/>
    <dgm:cxn modelId="{645F4035-5E67-45EF-B9C8-7E026BFDCC49}" type="presParOf" srcId="{300F9770-EFD8-4A2B-9C82-53E6C8294C64}" destId="{C38DF654-1E20-4FD5-BD9F-72EC4D7E31AC}" srcOrd="2" destOrd="0" presId="urn:microsoft.com/office/officeart/2008/layout/LinedList"/>
    <dgm:cxn modelId="{923C8460-57E0-4822-8782-B382FCA425CF}" type="presParOf" srcId="{38F08ECB-76B4-4FF9-B4F3-D9E87A6ED50D}" destId="{089DC3FE-A9E9-4419-AA11-0FBB8BCBDC26}" srcOrd="5" destOrd="0" presId="urn:microsoft.com/office/officeart/2008/layout/LinedList"/>
    <dgm:cxn modelId="{3C8E7DFC-B27C-4C02-B467-13296C3D2B9D}" type="presParOf" srcId="{38F08ECB-76B4-4FF9-B4F3-D9E87A6ED50D}" destId="{1499D44D-9D47-450B-AB01-769CD3B22210}" srcOrd="6" destOrd="0" presId="urn:microsoft.com/office/officeart/2008/layout/LinedList"/>
    <dgm:cxn modelId="{69A4828E-7E32-4883-B18A-524F747F3AE4}" type="presParOf" srcId="{38F08ECB-76B4-4FF9-B4F3-D9E87A6ED50D}" destId="{95635C33-7665-4CCA-A3D5-8BAFEEA2FA05}" srcOrd="7" destOrd="0" presId="urn:microsoft.com/office/officeart/2008/layout/LinedList"/>
    <dgm:cxn modelId="{75407931-3A30-472E-99EF-DD7D9C4855AB}" type="presParOf" srcId="{95635C33-7665-4CCA-A3D5-8BAFEEA2FA05}" destId="{8F236E6B-02B0-48D7-A8CA-BEA63076E8DB}" srcOrd="0" destOrd="0" presId="urn:microsoft.com/office/officeart/2008/layout/LinedList"/>
    <dgm:cxn modelId="{75829CE6-603C-4814-96CA-595778295C23}" type="presParOf" srcId="{95635C33-7665-4CCA-A3D5-8BAFEEA2FA05}" destId="{33C4651A-9AA5-4797-9A5A-D6A7B51A0500}" srcOrd="1" destOrd="0" presId="urn:microsoft.com/office/officeart/2008/layout/LinedList"/>
    <dgm:cxn modelId="{C5B10B30-69AA-43CA-9851-64375B48C556}" type="presParOf" srcId="{95635C33-7665-4CCA-A3D5-8BAFEEA2FA05}" destId="{2DB3C544-AA77-4591-8E63-2511E4927C6E}" srcOrd="2" destOrd="0" presId="urn:microsoft.com/office/officeart/2008/layout/LinedList"/>
    <dgm:cxn modelId="{4D99E0F2-E25C-4930-9967-ADC54C5F229F}" type="presParOf" srcId="{38F08ECB-76B4-4FF9-B4F3-D9E87A6ED50D}" destId="{C9CB19F7-C400-4730-9359-4CE60E9C65F7}" srcOrd="8" destOrd="0" presId="urn:microsoft.com/office/officeart/2008/layout/LinedList"/>
    <dgm:cxn modelId="{B657B985-1B3A-4E85-8720-8FDABBF22554}" type="presParOf" srcId="{38F08ECB-76B4-4FF9-B4F3-D9E87A6ED50D}" destId="{A64E96AF-B497-46C6-8C58-8B6C84C319F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6F9342-892F-463F-99D7-ADE308055B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446E5-A037-4626-ACC3-39FBBFA64448}">
      <dgm:prSet phldrT="[Текст]" custT="1"/>
      <dgm:spPr/>
      <dgm:t>
        <a:bodyPr/>
        <a:lstStyle/>
        <a:p>
          <a:pPr algn="just"/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19DB1-CB2F-4209-9E10-F1FE06C037C4}" type="parTrans" cxnId="{4D4F74C9-CF56-44A2-8F48-FC9F4FDE301D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4A8BC-18F3-4114-91CB-53F3EABADFF7}" type="sibTrans" cxnId="{4D4F74C9-CF56-44A2-8F48-FC9F4FDE301D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BC5A3-03FB-44ED-8FD2-665214144752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Усыновленные дети и их потомство по отношению к усыновителям  и их родственникам, а усыновители и их родственники по отношению к усыновленным детям и их потомству приравниваются в личных неимущественных и имущественных правах и обязанностях к родственникам по происхождению.</a:t>
          </a:r>
          <a:endParaRPr lang="ru-RU" sz="180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1D713-FEB9-4CB2-99D1-869DC3585266}" type="parTrans" cxnId="{E27B91D8-55EA-43B7-8DF6-870CE07D992C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47FDB-72A1-430D-9629-B6F38B7AD649}" type="sibTrans" cxnId="{E27B91D8-55EA-43B7-8DF6-870CE07D992C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26ED5-55F4-4AC6-BAC4-A56720CE470D}">
      <dgm:prSet phldrT="[Текст]" custT="1"/>
      <dgm:spPr/>
      <dgm:t>
        <a:bodyPr/>
        <a:lstStyle/>
        <a:p>
          <a:pPr marL="0" indent="0"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Усыновители являются	 законными представителями несовершеннолетнего усыновленного ребенка и выступают в защиту его прав и интересов в отношениях с любыми физическими и юридическими лицами без специальных полномочий.</a:t>
          </a:r>
        </a:p>
      </dgm:t>
    </dgm:pt>
    <dgm:pt modelId="{D3BA6AA8-B4C3-4D3B-98F5-2A1229EDEA22}" type="parTrans" cxnId="{4E118389-FE3D-450D-97E8-BEE6829F9F11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34EC0-61AB-4E64-8EE9-4D954D3708B8}" type="sibTrans" cxnId="{4E118389-FE3D-450D-97E8-BEE6829F9F11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6F6A3-B5CB-474E-99A5-E4383173C434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Усыновители несут ответственность за вред, причиненный несовершеннолетним усыновленным ребенком, в соответствии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действующим законодательством Республики Беларусь.</a:t>
          </a:r>
          <a:endParaRPr lang="ru-RU" sz="18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593D3-4F34-4B26-B051-1915E685909F}" type="parTrans" cxnId="{AAFFEE77-43BF-4789-980F-4845A1A29C26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144E0-9D95-4230-BF30-8FFBB9EB42C5}" type="sibTrans" cxnId="{AAFFEE77-43BF-4789-980F-4845A1A29C26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5AF66-719A-40E6-9360-E99BEA676F36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Усыновленные дети утрачивают личные неимущественные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имущественные права и освобождаются от обязанностей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отношению к своим биологическим родителям (своим родственникам).</a:t>
          </a:r>
          <a:endParaRPr lang="ru-RU" sz="18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C3990-ECE2-4A14-8739-7F9E71D1A990}" type="parTrans" cxnId="{C0FC9AFD-2CD1-46C7-A667-478F8C0A4049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559A2-4CEF-4DE9-8AB6-8A0A1EC0FD85}" type="sibTrans" cxnId="{C0FC9AFD-2CD1-46C7-A667-478F8C0A4049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458B9-7787-4967-803D-EC2627C7324E}" type="pres">
      <dgm:prSet presAssocID="{3C6F9342-892F-463F-99D7-ADE308055B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E202E7-FD04-4624-B192-A115958A2D2D}" type="pres">
      <dgm:prSet presAssocID="{398446E5-A037-4626-ACC3-39FBBFA64448}" presName="thickLine" presStyleLbl="alignNode1" presStyleIdx="0" presStyleCnt="1"/>
      <dgm:spPr/>
      <dgm:t>
        <a:bodyPr/>
        <a:lstStyle/>
        <a:p>
          <a:endParaRPr lang="ru-RU"/>
        </a:p>
      </dgm:t>
    </dgm:pt>
    <dgm:pt modelId="{04C0875B-41BC-4E8D-A9AC-72745E58A4D9}" type="pres">
      <dgm:prSet presAssocID="{398446E5-A037-4626-ACC3-39FBBFA64448}" presName="horz1" presStyleCnt="0"/>
      <dgm:spPr/>
    </dgm:pt>
    <dgm:pt modelId="{075C9299-CA6A-4173-8AF0-3720D3B5387E}" type="pres">
      <dgm:prSet presAssocID="{398446E5-A037-4626-ACC3-39FBBFA64448}" presName="tx1" presStyleLbl="revTx" presStyleIdx="0" presStyleCnt="5" custFlipHor="1" custScaleX="4317"/>
      <dgm:spPr/>
      <dgm:t>
        <a:bodyPr/>
        <a:lstStyle/>
        <a:p>
          <a:endParaRPr lang="ru-RU"/>
        </a:p>
      </dgm:t>
    </dgm:pt>
    <dgm:pt modelId="{38F08ECB-76B4-4FF9-B4F3-D9E87A6ED50D}" type="pres">
      <dgm:prSet presAssocID="{398446E5-A037-4626-ACC3-39FBBFA64448}" presName="vert1" presStyleCnt="0"/>
      <dgm:spPr/>
    </dgm:pt>
    <dgm:pt modelId="{9035CAD9-571D-458A-9B2D-31FF96749D4D}" type="pres">
      <dgm:prSet presAssocID="{3E7BC5A3-03FB-44ED-8FD2-665214144752}" presName="vertSpace2a" presStyleCnt="0"/>
      <dgm:spPr/>
    </dgm:pt>
    <dgm:pt modelId="{EC697871-BBE2-42FF-8F37-DDA25DF53033}" type="pres">
      <dgm:prSet presAssocID="{3E7BC5A3-03FB-44ED-8FD2-665214144752}" presName="horz2" presStyleCnt="0"/>
      <dgm:spPr/>
    </dgm:pt>
    <dgm:pt modelId="{5DB930DE-215F-46CF-9D17-7F9D7708960A}" type="pres">
      <dgm:prSet presAssocID="{3E7BC5A3-03FB-44ED-8FD2-665214144752}" presName="horzSpace2" presStyleCnt="0"/>
      <dgm:spPr/>
    </dgm:pt>
    <dgm:pt modelId="{2426C007-EF81-44D1-A83E-043EF019A25B}" type="pres">
      <dgm:prSet presAssocID="{3E7BC5A3-03FB-44ED-8FD2-665214144752}" presName="tx2" presStyleLbl="revTx" presStyleIdx="1" presStyleCnt="5" custScaleX="212215" custScaleY="124734" custLinFactNeighborX="-1226" custLinFactNeighborY="-11017"/>
      <dgm:spPr/>
      <dgm:t>
        <a:bodyPr/>
        <a:lstStyle/>
        <a:p>
          <a:endParaRPr lang="ru-RU"/>
        </a:p>
      </dgm:t>
    </dgm:pt>
    <dgm:pt modelId="{5FEF306D-2620-42B2-AD07-8FFDD04FB66A}" type="pres">
      <dgm:prSet presAssocID="{3E7BC5A3-03FB-44ED-8FD2-665214144752}" presName="vert2" presStyleCnt="0"/>
      <dgm:spPr/>
    </dgm:pt>
    <dgm:pt modelId="{02F90ED0-C36D-4239-974C-10075A951679}" type="pres">
      <dgm:prSet presAssocID="{3E7BC5A3-03FB-44ED-8FD2-665214144752}" presName="thinLine2b" presStyleLbl="callout" presStyleIdx="0" presStyleCnt="4"/>
      <dgm:spPr/>
    </dgm:pt>
    <dgm:pt modelId="{C14D43A1-8E0E-45DB-8ED1-2BE5C0788FE0}" type="pres">
      <dgm:prSet presAssocID="{3E7BC5A3-03FB-44ED-8FD2-665214144752}" presName="vertSpace2b" presStyleCnt="0"/>
      <dgm:spPr/>
    </dgm:pt>
    <dgm:pt modelId="{300F9770-EFD8-4A2B-9C82-53E6C8294C64}" type="pres">
      <dgm:prSet presAssocID="{8F026ED5-55F4-4AC6-BAC4-A56720CE470D}" presName="horz2" presStyleCnt="0"/>
      <dgm:spPr/>
    </dgm:pt>
    <dgm:pt modelId="{8C09543A-7571-42A4-9D50-46F08882E66A}" type="pres">
      <dgm:prSet presAssocID="{8F026ED5-55F4-4AC6-BAC4-A56720CE470D}" presName="horzSpace2" presStyleCnt="0"/>
      <dgm:spPr/>
    </dgm:pt>
    <dgm:pt modelId="{51B482EE-A67B-4C8F-8DD1-C48BB696EF8B}" type="pres">
      <dgm:prSet presAssocID="{8F026ED5-55F4-4AC6-BAC4-A56720CE470D}" presName="tx2" presStyleLbl="revTx" presStyleIdx="2" presStyleCnt="5" custScaleX="213393" custScaleY="75991" custLinFactNeighborX="-1214" custLinFactNeighborY="-23210"/>
      <dgm:spPr/>
      <dgm:t>
        <a:bodyPr/>
        <a:lstStyle/>
        <a:p>
          <a:endParaRPr lang="ru-RU"/>
        </a:p>
      </dgm:t>
    </dgm:pt>
    <dgm:pt modelId="{C38DF654-1E20-4FD5-BD9F-72EC4D7E31AC}" type="pres">
      <dgm:prSet presAssocID="{8F026ED5-55F4-4AC6-BAC4-A56720CE470D}" presName="vert2" presStyleCnt="0"/>
      <dgm:spPr/>
    </dgm:pt>
    <dgm:pt modelId="{089DC3FE-A9E9-4419-AA11-0FBB8BCBDC26}" type="pres">
      <dgm:prSet presAssocID="{8F026ED5-55F4-4AC6-BAC4-A56720CE470D}" presName="thinLine2b" presStyleLbl="callout" presStyleIdx="1" presStyleCnt="4"/>
      <dgm:spPr/>
    </dgm:pt>
    <dgm:pt modelId="{1499D44D-9D47-450B-AB01-769CD3B22210}" type="pres">
      <dgm:prSet presAssocID="{8F026ED5-55F4-4AC6-BAC4-A56720CE470D}" presName="vertSpace2b" presStyleCnt="0"/>
      <dgm:spPr/>
    </dgm:pt>
    <dgm:pt modelId="{95635C33-7665-4CCA-A3D5-8BAFEEA2FA05}" type="pres">
      <dgm:prSet presAssocID="{16B6F6A3-B5CB-474E-99A5-E4383173C434}" presName="horz2" presStyleCnt="0"/>
      <dgm:spPr/>
    </dgm:pt>
    <dgm:pt modelId="{8F236E6B-02B0-48D7-A8CA-BEA63076E8DB}" type="pres">
      <dgm:prSet presAssocID="{16B6F6A3-B5CB-474E-99A5-E4383173C434}" presName="horzSpace2" presStyleCnt="0"/>
      <dgm:spPr/>
    </dgm:pt>
    <dgm:pt modelId="{33C4651A-9AA5-4797-9A5A-D6A7B51A0500}" type="pres">
      <dgm:prSet presAssocID="{16B6F6A3-B5CB-474E-99A5-E4383173C434}" presName="tx2" presStyleLbl="revTx" presStyleIdx="3" presStyleCnt="5" custScaleX="209383" custScaleY="88312"/>
      <dgm:spPr/>
      <dgm:t>
        <a:bodyPr/>
        <a:lstStyle/>
        <a:p>
          <a:endParaRPr lang="ru-RU"/>
        </a:p>
      </dgm:t>
    </dgm:pt>
    <dgm:pt modelId="{2DB3C544-AA77-4591-8E63-2511E4927C6E}" type="pres">
      <dgm:prSet presAssocID="{16B6F6A3-B5CB-474E-99A5-E4383173C434}" presName="vert2" presStyleCnt="0"/>
      <dgm:spPr/>
    </dgm:pt>
    <dgm:pt modelId="{C9CB19F7-C400-4730-9359-4CE60E9C65F7}" type="pres">
      <dgm:prSet presAssocID="{16B6F6A3-B5CB-474E-99A5-E4383173C434}" presName="thinLine2b" presStyleLbl="callout" presStyleIdx="2" presStyleCnt="4"/>
      <dgm:spPr/>
    </dgm:pt>
    <dgm:pt modelId="{A64E96AF-B497-46C6-8C58-8B6C84C319F2}" type="pres">
      <dgm:prSet presAssocID="{16B6F6A3-B5CB-474E-99A5-E4383173C434}" presName="vertSpace2b" presStyleCnt="0"/>
      <dgm:spPr/>
    </dgm:pt>
    <dgm:pt modelId="{7B1D5263-0251-4D61-BAF1-F31B62B1DD7C}" type="pres">
      <dgm:prSet presAssocID="{72A5AF66-719A-40E6-9360-E99BEA676F36}" presName="horz2" presStyleCnt="0"/>
      <dgm:spPr/>
    </dgm:pt>
    <dgm:pt modelId="{0142DCF1-FB05-4062-B3A2-56A5A8A6FC2F}" type="pres">
      <dgm:prSet presAssocID="{72A5AF66-719A-40E6-9360-E99BEA676F36}" presName="horzSpace2" presStyleCnt="0"/>
      <dgm:spPr/>
    </dgm:pt>
    <dgm:pt modelId="{116709F6-1C11-4339-8116-C3843A313223}" type="pres">
      <dgm:prSet presAssocID="{72A5AF66-719A-40E6-9360-E99BEA676F36}" presName="tx2" presStyleLbl="revTx" presStyleIdx="4" presStyleCnt="5" custScaleX="199764" custLinFactNeighborX="582" custLinFactNeighborY="-11962"/>
      <dgm:spPr/>
      <dgm:t>
        <a:bodyPr/>
        <a:lstStyle/>
        <a:p>
          <a:endParaRPr lang="ru-RU"/>
        </a:p>
      </dgm:t>
    </dgm:pt>
    <dgm:pt modelId="{4340CD5E-0DB9-4C9A-AB04-4401492F5C26}" type="pres">
      <dgm:prSet presAssocID="{72A5AF66-719A-40E6-9360-E99BEA676F36}" presName="vert2" presStyleCnt="0"/>
      <dgm:spPr/>
    </dgm:pt>
    <dgm:pt modelId="{FA8245F1-D42A-4A65-91D1-6FBB94D45C46}" type="pres">
      <dgm:prSet presAssocID="{72A5AF66-719A-40E6-9360-E99BEA676F36}" presName="thinLine2b" presStyleLbl="callout" presStyleIdx="3" presStyleCnt="4"/>
      <dgm:spPr/>
    </dgm:pt>
    <dgm:pt modelId="{FB64415A-0605-4206-9852-C795452A6DA3}" type="pres">
      <dgm:prSet presAssocID="{72A5AF66-719A-40E6-9360-E99BEA676F36}" presName="vertSpace2b" presStyleCnt="0"/>
      <dgm:spPr/>
    </dgm:pt>
  </dgm:ptLst>
  <dgm:cxnLst>
    <dgm:cxn modelId="{4E118389-FE3D-450D-97E8-BEE6829F9F11}" srcId="{398446E5-A037-4626-ACC3-39FBBFA64448}" destId="{8F026ED5-55F4-4AC6-BAC4-A56720CE470D}" srcOrd="1" destOrd="0" parTransId="{D3BA6AA8-B4C3-4D3B-98F5-2A1229EDEA22}" sibTransId="{02F34EC0-61AB-4E64-8EE9-4D954D3708B8}"/>
    <dgm:cxn modelId="{FAD583D7-0D00-418C-BED5-858753F8CF8C}" type="presOf" srcId="{398446E5-A037-4626-ACC3-39FBBFA64448}" destId="{075C9299-CA6A-4173-8AF0-3720D3B5387E}" srcOrd="0" destOrd="0" presId="urn:microsoft.com/office/officeart/2008/layout/LinedList"/>
    <dgm:cxn modelId="{8779507B-703A-48A8-AACA-B45F564E80F7}" type="presOf" srcId="{16B6F6A3-B5CB-474E-99A5-E4383173C434}" destId="{33C4651A-9AA5-4797-9A5A-D6A7B51A0500}" srcOrd="0" destOrd="0" presId="urn:microsoft.com/office/officeart/2008/layout/LinedList"/>
    <dgm:cxn modelId="{4D4F74C9-CF56-44A2-8F48-FC9F4FDE301D}" srcId="{3C6F9342-892F-463F-99D7-ADE308055B4B}" destId="{398446E5-A037-4626-ACC3-39FBBFA64448}" srcOrd="0" destOrd="0" parTransId="{5EB19DB1-CB2F-4209-9E10-F1FE06C037C4}" sibTransId="{A784A8BC-18F3-4114-91CB-53F3EABADFF7}"/>
    <dgm:cxn modelId="{499AF95C-C1EB-4CCD-8003-4E66A765C330}" type="presOf" srcId="{3C6F9342-892F-463F-99D7-ADE308055B4B}" destId="{163458B9-7787-4967-803D-EC2627C7324E}" srcOrd="0" destOrd="0" presId="urn:microsoft.com/office/officeart/2008/layout/LinedList"/>
    <dgm:cxn modelId="{058B7982-6EDB-404C-98A5-2D04E59E6E9E}" type="presOf" srcId="{72A5AF66-719A-40E6-9360-E99BEA676F36}" destId="{116709F6-1C11-4339-8116-C3843A313223}" srcOrd="0" destOrd="0" presId="urn:microsoft.com/office/officeart/2008/layout/LinedList"/>
    <dgm:cxn modelId="{2D0F680B-AB4F-4139-8964-174D12590DD6}" type="presOf" srcId="{8F026ED5-55F4-4AC6-BAC4-A56720CE470D}" destId="{51B482EE-A67B-4C8F-8DD1-C48BB696EF8B}" srcOrd="0" destOrd="0" presId="urn:microsoft.com/office/officeart/2008/layout/LinedList"/>
    <dgm:cxn modelId="{C0FC9AFD-2CD1-46C7-A667-478F8C0A4049}" srcId="{398446E5-A037-4626-ACC3-39FBBFA64448}" destId="{72A5AF66-719A-40E6-9360-E99BEA676F36}" srcOrd="3" destOrd="0" parTransId="{2BEC3990-ECE2-4A14-8739-7F9E71D1A990}" sibTransId="{7C0559A2-4CEF-4DE9-8AB6-8A0A1EC0FD85}"/>
    <dgm:cxn modelId="{E27B91D8-55EA-43B7-8DF6-870CE07D992C}" srcId="{398446E5-A037-4626-ACC3-39FBBFA64448}" destId="{3E7BC5A3-03FB-44ED-8FD2-665214144752}" srcOrd="0" destOrd="0" parTransId="{7271D713-FEB9-4CB2-99D1-869DC3585266}" sibTransId="{F4447FDB-72A1-430D-9629-B6F38B7AD649}"/>
    <dgm:cxn modelId="{AAFFEE77-43BF-4789-980F-4845A1A29C26}" srcId="{398446E5-A037-4626-ACC3-39FBBFA64448}" destId="{16B6F6A3-B5CB-474E-99A5-E4383173C434}" srcOrd="2" destOrd="0" parTransId="{EF1593D3-4F34-4B26-B051-1915E685909F}" sibTransId="{F1D144E0-9D95-4230-BF30-8FFBB9EB42C5}"/>
    <dgm:cxn modelId="{7E8B9CF3-3854-4F54-BAE3-FCA53FEAFAD4}" type="presOf" srcId="{3E7BC5A3-03FB-44ED-8FD2-665214144752}" destId="{2426C007-EF81-44D1-A83E-043EF019A25B}" srcOrd="0" destOrd="0" presId="urn:microsoft.com/office/officeart/2008/layout/LinedList"/>
    <dgm:cxn modelId="{E5CD1904-1E35-41B7-8A3E-336B5EF04570}" type="presParOf" srcId="{163458B9-7787-4967-803D-EC2627C7324E}" destId="{B8E202E7-FD04-4624-B192-A115958A2D2D}" srcOrd="0" destOrd="0" presId="urn:microsoft.com/office/officeart/2008/layout/LinedList"/>
    <dgm:cxn modelId="{5865C4D2-AEA2-4A03-A577-14E19E7670DE}" type="presParOf" srcId="{163458B9-7787-4967-803D-EC2627C7324E}" destId="{04C0875B-41BC-4E8D-A9AC-72745E58A4D9}" srcOrd="1" destOrd="0" presId="urn:microsoft.com/office/officeart/2008/layout/LinedList"/>
    <dgm:cxn modelId="{AE9C0E90-9EEE-42EC-8EFD-FDADAA5C9689}" type="presParOf" srcId="{04C0875B-41BC-4E8D-A9AC-72745E58A4D9}" destId="{075C9299-CA6A-4173-8AF0-3720D3B5387E}" srcOrd="0" destOrd="0" presId="urn:microsoft.com/office/officeart/2008/layout/LinedList"/>
    <dgm:cxn modelId="{28C6A6C1-F4AC-44C3-8DE9-954541127F12}" type="presParOf" srcId="{04C0875B-41BC-4E8D-A9AC-72745E58A4D9}" destId="{38F08ECB-76B4-4FF9-B4F3-D9E87A6ED50D}" srcOrd="1" destOrd="0" presId="urn:microsoft.com/office/officeart/2008/layout/LinedList"/>
    <dgm:cxn modelId="{FCF1C74A-4658-4E89-8E37-FC2474375155}" type="presParOf" srcId="{38F08ECB-76B4-4FF9-B4F3-D9E87A6ED50D}" destId="{9035CAD9-571D-458A-9B2D-31FF96749D4D}" srcOrd="0" destOrd="0" presId="urn:microsoft.com/office/officeart/2008/layout/LinedList"/>
    <dgm:cxn modelId="{04CD3DD6-7950-4AF9-A627-B49413FFAD7A}" type="presParOf" srcId="{38F08ECB-76B4-4FF9-B4F3-D9E87A6ED50D}" destId="{EC697871-BBE2-42FF-8F37-DDA25DF53033}" srcOrd="1" destOrd="0" presId="urn:microsoft.com/office/officeart/2008/layout/LinedList"/>
    <dgm:cxn modelId="{E2C4C173-8186-4DED-8F51-F338AE1D6891}" type="presParOf" srcId="{EC697871-BBE2-42FF-8F37-DDA25DF53033}" destId="{5DB930DE-215F-46CF-9D17-7F9D7708960A}" srcOrd="0" destOrd="0" presId="urn:microsoft.com/office/officeart/2008/layout/LinedList"/>
    <dgm:cxn modelId="{2D27A4DD-A251-4895-A92B-ECDE62AAB03A}" type="presParOf" srcId="{EC697871-BBE2-42FF-8F37-DDA25DF53033}" destId="{2426C007-EF81-44D1-A83E-043EF019A25B}" srcOrd="1" destOrd="0" presId="urn:microsoft.com/office/officeart/2008/layout/LinedList"/>
    <dgm:cxn modelId="{BA328202-E7DF-4CBE-AE3E-D175348CD5CD}" type="presParOf" srcId="{EC697871-BBE2-42FF-8F37-DDA25DF53033}" destId="{5FEF306D-2620-42B2-AD07-8FFDD04FB66A}" srcOrd="2" destOrd="0" presId="urn:microsoft.com/office/officeart/2008/layout/LinedList"/>
    <dgm:cxn modelId="{3566DEBB-18B8-403B-A426-606F4D21152D}" type="presParOf" srcId="{38F08ECB-76B4-4FF9-B4F3-D9E87A6ED50D}" destId="{02F90ED0-C36D-4239-974C-10075A951679}" srcOrd="2" destOrd="0" presId="urn:microsoft.com/office/officeart/2008/layout/LinedList"/>
    <dgm:cxn modelId="{36E30E32-1552-4951-9082-FC56EFF6DA1E}" type="presParOf" srcId="{38F08ECB-76B4-4FF9-B4F3-D9E87A6ED50D}" destId="{C14D43A1-8E0E-45DB-8ED1-2BE5C0788FE0}" srcOrd="3" destOrd="0" presId="urn:microsoft.com/office/officeart/2008/layout/LinedList"/>
    <dgm:cxn modelId="{3827C214-AE03-4067-81EA-78502BFBD849}" type="presParOf" srcId="{38F08ECB-76B4-4FF9-B4F3-D9E87A6ED50D}" destId="{300F9770-EFD8-4A2B-9C82-53E6C8294C64}" srcOrd="4" destOrd="0" presId="urn:microsoft.com/office/officeart/2008/layout/LinedList"/>
    <dgm:cxn modelId="{E4D78375-E887-4950-B277-7AD25345C4F4}" type="presParOf" srcId="{300F9770-EFD8-4A2B-9C82-53E6C8294C64}" destId="{8C09543A-7571-42A4-9D50-46F08882E66A}" srcOrd="0" destOrd="0" presId="urn:microsoft.com/office/officeart/2008/layout/LinedList"/>
    <dgm:cxn modelId="{58DA745B-EB8A-4505-9569-20F9E163A65D}" type="presParOf" srcId="{300F9770-EFD8-4A2B-9C82-53E6C8294C64}" destId="{51B482EE-A67B-4C8F-8DD1-C48BB696EF8B}" srcOrd="1" destOrd="0" presId="urn:microsoft.com/office/officeart/2008/layout/LinedList"/>
    <dgm:cxn modelId="{FD85754F-6D04-4A71-9257-D6DC85B826F6}" type="presParOf" srcId="{300F9770-EFD8-4A2B-9C82-53E6C8294C64}" destId="{C38DF654-1E20-4FD5-BD9F-72EC4D7E31AC}" srcOrd="2" destOrd="0" presId="urn:microsoft.com/office/officeart/2008/layout/LinedList"/>
    <dgm:cxn modelId="{94FCF08F-4CCF-4DEA-A476-102676E689EE}" type="presParOf" srcId="{38F08ECB-76B4-4FF9-B4F3-D9E87A6ED50D}" destId="{089DC3FE-A9E9-4419-AA11-0FBB8BCBDC26}" srcOrd="5" destOrd="0" presId="urn:microsoft.com/office/officeart/2008/layout/LinedList"/>
    <dgm:cxn modelId="{447077F3-7085-45AD-9142-DF54D4AFE85B}" type="presParOf" srcId="{38F08ECB-76B4-4FF9-B4F3-D9E87A6ED50D}" destId="{1499D44D-9D47-450B-AB01-769CD3B22210}" srcOrd="6" destOrd="0" presId="urn:microsoft.com/office/officeart/2008/layout/LinedList"/>
    <dgm:cxn modelId="{D768B4DA-BFD7-4390-A65D-0EDFB018FA87}" type="presParOf" srcId="{38F08ECB-76B4-4FF9-B4F3-D9E87A6ED50D}" destId="{95635C33-7665-4CCA-A3D5-8BAFEEA2FA05}" srcOrd="7" destOrd="0" presId="urn:microsoft.com/office/officeart/2008/layout/LinedList"/>
    <dgm:cxn modelId="{18D6FD0E-1B4D-4E00-A7BD-DF7284EFC071}" type="presParOf" srcId="{95635C33-7665-4CCA-A3D5-8BAFEEA2FA05}" destId="{8F236E6B-02B0-48D7-A8CA-BEA63076E8DB}" srcOrd="0" destOrd="0" presId="urn:microsoft.com/office/officeart/2008/layout/LinedList"/>
    <dgm:cxn modelId="{9807C80E-E00F-449A-99FA-1CF4CFC3AFDD}" type="presParOf" srcId="{95635C33-7665-4CCA-A3D5-8BAFEEA2FA05}" destId="{33C4651A-9AA5-4797-9A5A-D6A7B51A0500}" srcOrd="1" destOrd="0" presId="urn:microsoft.com/office/officeart/2008/layout/LinedList"/>
    <dgm:cxn modelId="{C679183F-F7E1-431D-8E6B-33044F707E6A}" type="presParOf" srcId="{95635C33-7665-4CCA-A3D5-8BAFEEA2FA05}" destId="{2DB3C544-AA77-4591-8E63-2511E4927C6E}" srcOrd="2" destOrd="0" presId="urn:microsoft.com/office/officeart/2008/layout/LinedList"/>
    <dgm:cxn modelId="{55A8F747-D470-46D9-96F9-05D1C943D233}" type="presParOf" srcId="{38F08ECB-76B4-4FF9-B4F3-D9E87A6ED50D}" destId="{C9CB19F7-C400-4730-9359-4CE60E9C65F7}" srcOrd="8" destOrd="0" presId="urn:microsoft.com/office/officeart/2008/layout/LinedList"/>
    <dgm:cxn modelId="{92F3C845-1E73-4425-924B-7E8BC0F7D009}" type="presParOf" srcId="{38F08ECB-76B4-4FF9-B4F3-D9E87A6ED50D}" destId="{A64E96AF-B497-46C6-8C58-8B6C84C319F2}" srcOrd="9" destOrd="0" presId="urn:microsoft.com/office/officeart/2008/layout/LinedList"/>
    <dgm:cxn modelId="{61ABADE0-2E5A-40CF-82F4-CB11BC68B213}" type="presParOf" srcId="{38F08ECB-76B4-4FF9-B4F3-D9E87A6ED50D}" destId="{7B1D5263-0251-4D61-BAF1-F31B62B1DD7C}" srcOrd="10" destOrd="0" presId="urn:microsoft.com/office/officeart/2008/layout/LinedList"/>
    <dgm:cxn modelId="{0D3CD5CB-8B0F-417D-BE9B-F963BA2C7479}" type="presParOf" srcId="{7B1D5263-0251-4D61-BAF1-F31B62B1DD7C}" destId="{0142DCF1-FB05-4062-B3A2-56A5A8A6FC2F}" srcOrd="0" destOrd="0" presId="urn:microsoft.com/office/officeart/2008/layout/LinedList"/>
    <dgm:cxn modelId="{DCCEC756-C063-4731-8218-5C168C7E35FA}" type="presParOf" srcId="{7B1D5263-0251-4D61-BAF1-F31B62B1DD7C}" destId="{116709F6-1C11-4339-8116-C3843A313223}" srcOrd="1" destOrd="0" presId="urn:microsoft.com/office/officeart/2008/layout/LinedList"/>
    <dgm:cxn modelId="{C5FF128E-323A-4FEE-8092-B984768CEDF1}" type="presParOf" srcId="{7B1D5263-0251-4D61-BAF1-F31B62B1DD7C}" destId="{4340CD5E-0DB9-4C9A-AB04-4401492F5C26}" srcOrd="2" destOrd="0" presId="urn:microsoft.com/office/officeart/2008/layout/LinedList"/>
    <dgm:cxn modelId="{E544F047-0E3C-46E2-8EEA-EC341779B3DE}" type="presParOf" srcId="{38F08ECB-76B4-4FF9-B4F3-D9E87A6ED50D}" destId="{FA8245F1-D42A-4A65-91D1-6FBB94D45C46}" srcOrd="11" destOrd="0" presId="urn:microsoft.com/office/officeart/2008/layout/LinedList"/>
    <dgm:cxn modelId="{F5082221-8FCB-4993-BDA9-56A89D5A6FB6}" type="presParOf" srcId="{38F08ECB-76B4-4FF9-B4F3-D9E87A6ED50D}" destId="{FB64415A-0605-4206-9852-C795452A6DA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03CE3F-34BB-49A8-AA90-A6C599B06157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175C1-BBA5-4FA4-A372-461985177F9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Поддержка </a:t>
          </a:r>
        </a:p>
        <a:p>
          <a:pPr>
            <a:spcAft>
              <a:spcPts val="0"/>
            </a:spcAft>
          </a:pPr>
          <a:r>
            <a:rPr lang="ru-RU" sz="2400" dirty="0" smtClean="0"/>
            <a:t>и помощь семьям усыновителей</a:t>
          </a:r>
          <a:endParaRPr lang="ru-RU" sz="2400" dirty="0"/>
        </a:p>
      </dgm:t>
    </dgm:pt>
    <dgm:pt modelId="{182AB565-8A2E-4A7F-A60B-064074B0A3A7}" type="parTrans" cxnId="{A90E30DD-8E48-4522-ABAB-F901A5A05F58}">
      <dgm:prSet/>
      <dgm:spPr/>
      <dgm:t>
        <a:bodyPr/>
        <a:lstStyle/>
        <a:p>
          <a:endParaRPr lang="ru-RU"/>
        </a:p>
      </dgm:t>
    </dgm:pt>
    <dgm:pt modelId="{DE7C55BF-965B-43F5-87A1-1A7045EE3C46}" type="sibTrans" cxnId="{A90E30DD-8E48-4522-ABAB-F901A5A05F58}">
      <dgm:prSet/>
      <dgm:spPr/>
      <dgm:t>
        <a:bodyPr/>
        <a:lstStyle/>
        <a:p>
          <a:endParaRPr lang="ru-RU"/>
        </a:p>
      </dgm:t>
    </dgm:pt>
    <dgm:pt modelId="{DD2A1FB9-C599-4FBC-89B6-BA8F953C9D2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Национальный центр усыновления</a:t>
          </a:r>
          <a:endParaRPr lang="ru-RU" sz="2400" dirty="0"/>
        </a:p>
      </dgm:t>
    </dgm:pt>
    <dgm:pt modelId="{7F772F4B-9F3F-4BB8-BEDB-14A9DBBFA6BC}" type="parTrans" cxnId="{8232D8C8-8BE9-4F25-A7F7-ABA0E690DA4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5157106-E76A-4D5E-A6AC-931EFF04754B}" type="sibTrans" cxnId="{8232D8C8-8BE9-4F25-A7F7-ABA0E690DA46}">
      <dgm:prSet/>
      <dgm:spPr/>
      <dgm:t>
        <a:bodyPr/>
        <a:lstStyle/>
        <a:p>
          <a:endParaRPr lang="ru-RU"/>
        </a:p>
      </dgm:t>
    </dgm:pt>
    <dgm:pt modelId="{A210B189-F715-4783-97EE-AF229914A00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Социально-педагогический центр</a:t>
          </a:r>
          <a:endParaRPr lang="ru-RU" sz="2400" dirty="0"/>
        </a:p>
      </dgm:t>
    </dgm:pt>
    <dgm:pt modelId="{F7E1591E-597D-4470-B8E0-4D35DCD5C3A9}" type="parTrans" cxnId="{69970614-4954-41E3-B228-1FEDBC73905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351CE5-6645-4108-B123-DFF3B4BE3B6E}" type="sibTrans" cxnId="{69970614-4954-41E3-B228-1FEDBC73905C}">
      <dgm:prSet/>
      <dgm:spPr/>
      <dgm:t>
        <a:bodyPr/>
        <a:lstStyle/>
        <a:p>
          <a:endParaRPr lang="ru-RU"/>
        </a:p>
      </dgm:t>
    </dgm:pt>
    <dgm:pt modelId="{28A18DAF-7F4C-49C7-87CB-66C0A7DCF0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Местный орган опеки </a:t>
          </a:r>
        </a:p>
        <a:p>
          <a:pPr>
            <a:spcAft>
              <a:spcPts val="0"/>
            </a:spcAft>
          </a:pPr>
          <a:r>
            <a:rPr lang="ru-RU" sz="2400" dirty="0" smtClean="0"/>
            <a:t>и попечительства</a:t>
          </a:r>
          <a:endParaRPr lang="ru-RU" sz="2400" dirty="0"/>
        </a:p>
      </dgm:t>
    </dgm:pt>
    <dgm:pt modelId="{25162439-D9C4-4ABB-B44F-166005C4EB45}" type="sibTrans" cxnId="{BE4E130F-44C3-481D-AD9C-4B4F0DC7F094}">
      <dgm:prSet/>
      <dgm:spPr/>
      <dgm:t>
        <a:bodyPr/>
        <a:lstStyle/>
        <a:p>
          <a:endParaRPr lang="ru-RU"/>
        </a:p>
      </dgm:t>
    </dgm:pt>
    <dgm:pt modelId="{4873A6AD-ABA0-44D8-B281-60B865B2EB15}" type="parTrans" cxnId="{BE4E130F-44C3-481D-AD9C-4B4F0DC7F09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A252BC8-07FE-4D56-890D-0836A575F19D}" type="pres">
      <dgm:prSet presAssocID="{1003CE3F-34BB-49A8-AA90-A6C599B061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69BB28-9518-47BC-9DD3-93DB2A84CE09}" type="pres">
      <dgm:prSet presAssocID="{205175C1-BBA5-4FA4-A372-461985177F97}" presName="centerShape" presStyleLbl="node0" presStyleIdx="0" presStyleCnt="1" custScaleX="138200" custScaleY="98519" custLinFactNeighborX="-2348" custLinFactNeighborY="730"/>
      <dgm:spPr/>
      <dgm:t>
        <a:bodyPr/>
        <a:lstStyle/>
        <a:p>
          <a:endParaRPr lang="ru-RU"/>
        </a:p>
      </dgm:t>
    </dgm:pt>
    <dgm:pt modelId="{FC0E5AD1-C00C-4542-94EC-DAA1D300CA24}" type="pres">
      <dgm:prSet presAssocID="{7F772F4B-9F3F-4BB8-BEDB-14A9DBBFA6B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C00E4A0-E1D7-4D0C-8A98-B03930622CEE}" type="pres">
      <dgm:prSet presAssocID="{DD2A1FB9-C599-4FBC-89B6-BA8F953C9D2E}" presName="node" presStyleLbl="node1" presStyleIdx="0" presStyleCnt="3" custScaleX="136344" custRadScaleRad="129305" custRadScaleInc="-7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8B639-0DDE-4E3C-A889-BF22D46DB8B3}" type="pres">
      <dgm:prSet presAssocID="{4873A6AD-ABA0-44D8-B281-60B865B2EB1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E12072A-9098-4DC8-8561-B8E14737D148}" type="pres">
      <dgm:prSet presAssocID="{28A18DAF-7F4C-49C7-87CB-66C0A7DCF083}" presName="node" presStyleLbl="node1" presStyleIdx="1" presStyleCnt="3" custScaleX="142865" custRadScaleRad="100446" custRadScaleInc="-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D86E2-6524-4F5A-9B84-ED47357C9C76}" type="pres">
      <dgm:prSet presAssocID="{F7E1591E-597D-4470-B8E0-4D35DCD5C3A9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1EB91F1-9D94-47D0-92C1-ACC1523D9608}" type="pres">
      <dgm:prSet presAssocID="{A210B189-F715-4783-97EE-AF229914A00C}" presName="node" presStyleLbl="node1" presStyleIdx="2" presStyleCnt="3" custScaleX="154559" custRadScaleRad="125838" custRadScaleInc="7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B913A0-1C59-4B0D-A07C-D54915B06B5D}" type="presOf" srcId="{DD2A1FB9-C599-4FBC-89B6-BA8F953C9D2E}" destId="{7C00E4A0-E1D7-4D0C-8A98-B03930622CEE}" srcOrd="0" destOrd="0" presId="urn:microsoft.com/office/officeart/2005/8/layout/radial4"/>
    <dgm:cxn modelId="{EF8E13FD-E507-4385-A652-1F5A244545ED}" type="presOf" srcId="{A210B189-F715-4783-97EE-AF229914A00C}" destId="{11EB91F1-9D94-47D0-92C1-ACC1523D9608}" srcOrd="0" destOrd="0" presId="urn:microsoft.com/office/officeart/2005/8/layout/radial4"/>
    <dgm:cxn modelId="{8232D8C8-8BE9-4F25-A7F7-ABA0E690DA46}" srcId="{205175C1-BBA5-4FA4-A372-461985177F97}" destId="{DD2A1FB9-C599-4FBC-89B6-BA8F953C9D2E}" srcOrd="0" destOrd="0" parTransId="{7F772F4B-9F3F-4BB8-BEDB-14A9DBBFA6BC}" sibTransId="{05157106-E76A-4D5E-A6AC-931EFF04754B}"/>
    <dgm:cxn modelId="{3C6BF317-62D9-47CF-A079-079E8BAA1BDC}" type="presOf" srcId="{205175C1-BBA5-4FA4-A372-461985177F97}" destId="{E969BB28-9518-47BC-9DD3-93DB2A84CE09}" srcOrd="0" destOrd="0" presId="urn:microsoft.com/office/officeart/2005/8/layout/radial4"/>
    <dgm:cxn modelId="{EF2D8E3F-BA48-4983-BFBA-36D26BC242AC}" type="presOf" srcId="{28A18DAF-7F4C-49C7-87CB-66C0A7DCF083}" destId="{7E12072A-9098-4DC8-8561-B8E14737D148}" srcOrd="0" destOrd="0" presId="urn:microsoft.com/office/officeart/2005/8/layout/radial4"/>
    <dgm:cxn modelId="{E2B73ADF-5F0C-4105-8B06-CBC90F85FED5}" type="presOf" srcId="{7F772F4B-9F3F-4BB8-BEDB-14A9DBBFA6BC}" destId="{FC0E5AD1-C00C-4542-94EC-DAA1D300CA24}" srcOrd="0" destOrd="0" presId="urn:microsoft.com/office/officeart/2005/8/layout/radial4"/>
    <dgm:cxn modelId="{6C87938F-2DE7-4D2D-8D22-833AB931B5B2}" type="presOf" srcId="{F7E1591E-597D-4470-B8E0-4D35DCD5C3A9}" destId="{36CD86E2-6524-4F5A-9B84-ED47357C9C76}" srcOrd="0" destOrd="0" presId="urn:microsoft.com/office/officeart/2005/8/layout/radial4"/>
    <dgm:cxn modelId="{DB36D2DE-8CD5-427E-9BED-1AB16057C23E}" type="presOf" srcId="{4873A6AD-ABA0-44D8-B281-60B865B2EB15}" destId="{4858B639-0DDE-4E3C-A889-BF22D46DB8B3}" srcOrd="0" destOrd="0" presId="urn:microsoft.com/office/officeart/2005/8/layout/radial4"/>
    <dgm:cxn modelId="{AD6C343C-B159-4B37-9A06-EF3055AA94E1}" type="presOf" srcId="{1003CE3F-34BB-49A8-AA90-A6C599B06157}" destId="{2A252BC8-07FE-4D56-890D-0836A575F19D}" srcOrd="0" destOrd="0" presId="urn:microsoft.com/office/officeart/2005/8/layout/radial4"/>
    <dgm:cxn modelId="{BE4E130F-44C3-481D-AD9C-4B4F0DC7F094}" srcId="{205175C1-BBA5-4FA4-A372-461985177F97}" destId="{28A18DAF-7F4C-49C7-87CB-66C0A7DCF083}" srcOrd="1" destOrd="0" parTransId="{4873A6AD-ABA0-44D8-B281-60B865B2EB15}" sibTransId="{25162439-D9C4-4ABB-B44F-166005C4EB45}"/>
    <dgm:cxn modelId="{A90E30DD-8E48-4522-ABAB-F901A5A05F58}" srcId="{1003CE3F-34BB-49A8-AA90-A6C599B06157}" destId="{205175C1-BBA5-4FA4-A372-461985177F97}" srcOrd="0" destOrd="0" parTransId="{182AB565-8A2E-4A7F-A60B-064074B0A3A7}" sibTransId="{DE7C55BF-965B-43F5-87A1-1A7045EE3C46}"/>
    <dgm:cxn modelId="{69970614-4954-41E3-B228-1FEDBC73905C}" srcId="{205175C1-BBA5-4FA4-A372-461985177F97}" destId="{A210B189-F715-4783-97EE-AF229914A00C}" srcOrd="2" destOrd="0" parTransId="{F7E1591E-597D-4470-B8E0-4D35DCD5C3A9}" sibTransId="{30351CE5-6645-4108-B123-DFF3B4BE3B6E}"/>
    <dgm:cxn modelId="{96F17FD1-2C15-4F26-8BDF-2518CEB838E0}" type="presParOf" srcId="{2A252BC8-07FE-4D56-890D-0836A575F19D}" destId="{E969BB28-9518-47BC-9DD3-93DB2A84CE09}" srcOrd="0" destOrd="0" presId="urn:microsoft.com/office/officeart/2005/8/layout/radial4"/>
    <dgm:cxn modelId="{66985F2C-D34B-4538-A226-D0C8AF0D6C8B}" type="presParOf" srcId="{2A252BC8-07FE-4D56-890D-0836A575F19D}" destId="{FC0E5AD1-C00C-4542-94EC-DAA1D300CA24}" srcOrd="1" destOrd="0" presId="urn:microsoft.com/office/officeart/2005/8/layout/radial4"/>
    <dgm:cxn modelId="{9A208CC8-DE63-4D89-B264-29502DA1CFB5}" type="presParOf" srcId="{2A252BC8-07FE-4D56-890D-0836A575F19D}" destId="{7C00E4A0-E1D7-4D0C-8A98-B03930622CEE}" srcOrd="2" destOrd="0" presId="urn:microsoft.com/office/officeart/2005/8/layout/radial4"/>
    <dgm:cxn modelId="{8AB56A9E-F315-4B54-AE6D-98070118214E}" type="presParOf" srcId="{2A252BC8-07FE-4D56-890D-0836A575F19D}" destId="{4858B639-0DDE-4E3C-A889-BF22D46DB8B3}" srcOrd="3" destOrd="0" presId="urn:microsoft.com/office/officeart/2005/8/layout/radial4"/>
    <dgm:cxn modelId="{CE18FAA6-2504-44C3-9F83-645F79C48414}" type="presParOf" srcId="{2A252BC8-07FE-4D56-890D-0836A575F19D}" destId="{7E12072A-9098-4DC8-8561-B8E14737D148}" srcOrd="4" destOrd="0" presId="urn:microsoft.com/office/officeart/2005/8/layout/radial4"/>
    <dgm:cxn modelId="{58EE8012-57A3-4DAB-ACAF-4260C6578688}" type="presParOf" srcId="{2A252BC8-07FE-4D56-890D-0836A575F19D}" destId="{36CD86E2-6524-4F5A-9B84-ED47357C9C76}" srcOrd="5" destOrd="0" presId="urn:microsoft.com/office/officeart/2005/8/layout/radial4"/>
    <dgm:cxn modelId="{52D4BCD5-AE6A-4962-889F-8DC8FCCEB019}" type="presParOf" srcId="{2A252BC8-07FE-4D56-890D-0836A575F19D}" destId="{11EB91F1-9D94-47D0-92C1-ACC1523D960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23156-201E-42EB-972F-9CD8124C94D4}">
      <dsp:nvSpPr>
        <dsp:cNvPr id="0" name=""/>
        <dsp:cNvSpPr/>
      </dsp:nvSpPr>
      <dsp:spPr>
        <a:xfrm>
          <a:off x="110786" y="864096"/>
          <a:ext cx="849694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8A773-1CB8-4C65-A49F-8D80FCDC87FE}">
      <dsp:nvSpPr>
        <dsp:cNvPr id="0" name=""/>
        <dsp:cNvSpPr/>
      </dsp:nvSpPr>
      <dsp:spPr>
        <a:xfrm>
          <a:off x="3992596" y="0"/>
          <a:ext cx="4504347" cy="839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отдел ЗАГС по месту вынесения судом решения об усыновлении</a:t>
          </a:r>
          <a:endParaRPr lang="ru-RU" sz="2400" kern="1200" dirty="0"/>
        </a:p>
      </dsp:txBody>
      <dsp:txXfrm>
        <a:off x="3992596" y="0"/>
        <a:ext cx="4504347" cy="839189"/>
      </dsp:txXfrm>
    </dsp:sp>
    <dsp:sp modelId="{F513EFA9-8314-4E55-BE57-ED96CC800C04}">
      <dsp:nvSpPr>
        <dsp:cNvPr id="0" name=""/>
        <dsp:cNvSpPr/>
      </dsp:nvSpPr>
      <dsp:spPr>
        <a:xfrm>
          <a:off x="36943" y="0"/>
          <a:ext cx="3942525" cy="815750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РЕГИСТРАЦИЯ УСЫНОВЛЕНИЯ</a:t>
          </a:r>
          <a:endParaRPr lang="ru-RU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772" y="39829"/>
        <a:ext cx="3862867" cy="775921"/>
      </dsp:txXfrm>
    </dsp:sp>
    <dsp:sp modelId="{531E8E38-A6CC-44D9-B9D9-34A149DA76DE}">
      <dsp:nvSpPr>
        <dsp:cNvPr id="0" name=""/>
        <dsp:cNvSpPr/>
      </dsp:nvSpPr>
      <dsp:spPr>
        <a:xfrm>
          <a:off x="0" y="841650"/>
          <a:ext cx="8496944" cy="167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Заявление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паспорт или иной документ, удостоверяющий личность усыновителя (усыновителей)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свидетельство о рождении ребенка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копия решения суда об усыновлении.</a:t>
          </a:r>
          <a:endParaRPr lang="ru-RU" sz="1800" kern="1200" dirty="0"/>
        </a:p>
      </dsp:txBody>
      <dsp:txXfrm>
        <a:off x="0" y="841650"/>
        <a:ext cx="8496944" cy="16786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95199-6F2F-44E4-A346-2469477C854C}">
      <dsp:nvSpPr>
        <dsp:cNvPr id="0" name=""/>
        <dsp:cNvSpPr/>
      </dsp:nvSpPr>
      <dsp:spPr>
        <a:xfrm>
          <a:off x="0" y="914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57520-9AA6-41DE-8B8A-0976FE6E69F6}">
      <dsp:nvSpPr>
        <dsp:cNvPr id="0" name=""/>
        <dsp:cNvSpPr/>
      </dsp:nvSpPr>
      <dsp:spPr>
        <a:xfrm flipH="1">
          <a:off x="0" y="914"/>
          <a:ext cx="74688" cy="187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0" y="914"/>
        <a:ext cx="74688" cy="1870379"/>
      </dsp:txXfrm>
    </dsp:sp>
    <dsp:sp modelId="{3B9F8FEC-A2CB-4F38-96A2-CCAB1DF6C4FD}">
      <dsp:nvSpPr>
        <dsp:cNvPr id="0" name=""/>
        <dsp:cNvSpPr/>
      </dsp:nvSpPr>
      <dsp:spPr>
        <a:xfrm>
          <a:off x="166128" y="94433"/>
          <a:ext cx="4785360" cy="37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тренинги родительских компетенций</a:t>
          </a:r>
          <a:endParaRPr lang="ru-RU" sz="1800" kern="1200" dirty="0"/>
        </a:p>
      </dsp:txBody>
      <dsp:txXfrm>
        <a:off x="166128" y="94433"/>
        <a:ext cx="4785360" cy="375703"/>
      </dsp:txXfrm>
    </dsp:sp>
    <dsp:sp modelId="{105CF10E-2D1C-4715-8B68-4DDF7AB953AB}">
      <dsp:nvSpPr>
        <dsp:cNvPr id="0" name=""/>
        <dsp:cNvSpPr/>
      </dsp:nvSpPr>
      <dsp:spPr>
        <a:xfrm>
          <a:off x="74688" y="470136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1EAEB-DE06-40B1-90AD-483EA7153CFF}">
      <dsp:nvSpPr>
        <dsp:cNvPr id="0" name=""/>
        <dsp:cNvSpPr/>
      </dsp:nvSpPr>
      <dsp:spPr>
        <a:xfrm>
          <a:off x="166128" y="563655"/>
          <a:ext cx="4785360" cy="28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специальные интернет-сообщества</a:t>
          </a:r>
          <a:endParaRPr lang="ru-RU" sz="1800" kern="1200" dirty="0"/>
        </a:p>
      </dsp:txBody>
      <dsp:txXfrm>
        <a:off x="166128" y="563655"/>
        <a:ext cx="4785360" cy="286130"/>
      </dsp:txXfrm>
    </dsp:sp>
    <dsp:sp modelId="{ECBE41DA-007E-41FE-A924-34F43103FFCB}">
      <dsp:nvSpPr>
        <dsp:cNvPr id="0" name=""/>
        <dsp:cNvSpPr/>
      </dsp:nvSpPr>
      <dsp:spPr>
        <a:xfrm>
          <a:off x="74688" y="84978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CD045-167B-42D1-AD59-2FF1FE659F7F}">
      <dsp:nvSpPr>
        <dsp:cNvPr id="0" name=""/>
        <dsp:cNvSpPr/>
      </dsp:nvSpPr>
      <dsp:spPr>
        <a:xfrm>
          <a:off x="166128" y="943304"/>
          <a:ext cx="4785360" cy="41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интерактивные клубы усыновителей</a:t>
          </a:r>
          <a:endParaRPr lang="ru-RU" sz="1800" kern="1200" dirty="0"/>
        </a:p>
      </dsp:txBody>
      <dsp:txXfrm>
        <a:off x="166128" y="943304"/>
        <a:ext cx="4785360" cy="412063"/>
      </dsp:txXfrm>
    </dsp:sp>
    <dsp:sp modelId="{4F4B7C8F-1970-4DAF-8F70-E150C7AEA33A}">
      <dsp:nvSpPr>
        <dsp:cNvPr id="0" name=""/>
        <dsp:cNvSpPr/>
      </dsp:nvSpPr>
      <dsp:spPr>
        <a:xfrm>
          <a:off x="74688" y="13553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B85C5-1974-4367-BD98-49E58FBF8261}">
      <dsp:nvSpPr>
        <dsp:cNvPr id="0" name=""/>
        <dsp:cNvSpPr/>
      </dsp:nvSpPr>
      <dsp:spPr>
        <a:xfrm>
          <a:off x="166128" y="1448887"/>
          <a:ext cx="4785360" cy="31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консультации специалистов</a:t>
          </a:r>
          <a:endParaRPr lang="ru-RU" sz="1800" kern="1200" dirty="0"/>
        </a:p>
      </dsp:txBody>
      <dsp:txXfrm>
        <a:off x="166128" y="1448887"/>
        <a:ext cx="4785360" cy="310445"/>
      </dsp:txXfrm>
    </dsp:sp>
    <dsp:sp modelId="{038A75A2-0F00-40F4-A1C1-07278DC55375}">
      <dsp:nvSpPr>
        <dsp:cNvPr id="0" name=""/>
        <dsp:cNvSpPr/>
      </dsp:nvSpPr>
      <dsp:spPr>
        <a:xfrm>
          <a:off x="74688" y="175933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23156-201E-42EB-972F-9CD8124C94D4}">
      <dsp:nvSpPr>
        <dsp:cNvPr id="0" name=""/>
        <dsp:cNvSpPr/>
      </dsp:nvSpPr>
      <dsp:spPr>
        <a:xfrm>
          <a:off x="3" y="1368152"/>
          <a:ext cx="849694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8A773-1CB8-4C65-A49F-8D80FCDC87FE}">
      <dsp:nvSpPr>
        <dsp:cNvPr id="0" name=""/>
        <dsp:cNvSpPr/>
      </dsp:nvSpPr>
      <dsp:spPr>
        <a:xfrm>
          <a:off x="3960465" y="216025"/>
          <a:ext cx="4504347" cy="104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отдел ЗАГС по месту рождения усыновленного ребенка, указанному в решении суда</a:t>
          </a:r>
          <a:endParaRPr lang="ru-RU" sz="2400" kern="1200" dirty="0"/>
        </a:p>
      </dsp:txBody>
      <dsp:txXfrm>
        <a:off x="3960465" y="216025"/>
        <a:ext cx="4504347" cy="1047791"/>
      </dsp:txXfrm>
    </dsp:sp>
    <dsp:sp modelId="{F513EFA9-8314-4E55-BE57-ED96CC800C04}">
      <dsp:nvSpPr>
        <dsp:cNvPr id="0" name=""/>
        <dsp:cNvSpPr/>
      </dsp:nvSpPr>
      <dsp:spPr>
        <a:xfrm>
          <a:off x="-5" y="0"/>
          <a:ext cx="3801887" cy="1292421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НОВОЕ СВИДЕТЕЛЬСТВО О РОЖДЕНИИ</a:t>
          </a:r>
          <a:endParaRPr lang="ru-RU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97" y="63102"/>
        <a:ext cx="3675683" cy="1229319"/>
      </dsp:txXfrm>
    </dsp:sp>
    <dsp:sp modelId="{531E8E38-A6CC-44D9-B9D9-34A149DA76DE}">
      <dsp:nvSpPr>
        <dsp:cNvPr id="0" name=""/>
        <dsp:cNvSpPr/>
      </dsp:nvSpPr>
      <dsp:spPr>
        <a:xfrm>
          <a:off x="288003" y="1426596"/>
          <a:ext cx="7344843" cy="2101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случае, если усыновленному ребенку изменены:</a:t>
          </a:r>
          <a:endParaRPr lang="ru-RU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фамилия</a:t>
          </a:r>
          <a:endParaRPr lang="ru-RU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собственное имя</a:t>
          </a:r>
          <a:endParaRPr lang="ru-RU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отчество</a:t>
          </a:r>
          <a:endParaRPr lang="ru-RU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дата рождения</a:t>
          </a:r>
          <a:endParaRPr lang="ru-RU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место рождения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Усыновители записаны в качестве родителей</a:t>
          </a:r>
          <a:endParaRPr lang="ru-RU" sz="1800" b="1" kern="1200" dirty="0"/>
        </a:p>
      </dsp:txBody>
      <dsp:txXfrm>
        <a:off x="288003" y="1426596"/>
        <a:ext cx="7344843" cy="2101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F3E04-BA76-4186-AE3D-9F07B472F487}">
      <dsp:nvSpPr>
        <dsp:cNvPr id="0" name=""/>
        <dsp:cNvSpPr/>
      </dsp:nvSpPr>
      <dsp:spPr>
        <a:xfrm>
          <a:off x="0" y="0"/>
          <a:ext cx="8712968" cy="125905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Контроль за условиями жизни и воспитания усыновленных детей в семьях усыновителей (в течение трех лет после усыновления не реже одного раза в год)</a:t>
          </a:r>
          <a:endParaRPr lang="ru-RU" sz="2400" kern="1200" dirty="0"/>
        </a:p>
      </dsp:txBody>
      <dsp:txXfrm>
        <a:off x="61462" y="61462"/>
        <a:ext cx="8590044" cy="1136135"/>
      </dsp:txXfrm>
    </dsp:sp>
    <dsp:sp modelId="{5980EA99-73FB-416C-90AD-209D87BCE076}">
      <dsp:nvSpPr>
        <dsp:cNvPr id="0" name=""/>
        <dsp:cNvSpPr/>
      </dsp:nvSpPr>
      <dsp:spPr>
        <a:xfrm>
          <a:off x="0" y="1299080"/>
          <a:ext cx="8712968" cy="80741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Личное дело усыновленного ребенка</a:t>
          </a:r>
          <a:endParaRPr lang="ru-RU" sz="2400" kern="1200" dirty="0"/>
        </a:p>
      </dsp:txBody>
      <dsp:txXfrm>
        <a:off x="39415" y="1338495"/>
        <a:ext cx="8634138" cy="728584"/>
      </dsp:txXfrm>
    </dsp:sp>
    <dsp:sp modelId="{396E87E7-CC5F-4DC5-896F-384860258600}">
      <dsp:nvSpPr>
        <dsp:cNvPr id="0" name=""/>
        <dsp:cNvSpPr/>
      </dsp:nvSpPr>
      <dsp:spPr>
        <a:xfrm>
          <a:off x="0" y="2078422"/>
          <a:ext cx="8712968" cy="1703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Решение суда об усыновлении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Копия нового свидетельства о рождении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Выписка из лицевого счета или справка о составе семьи с места жительства усыновителей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Копия решения о назначении ежемесячных денежных выплат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Сведения о наличии и местонахождении братьев и сестер;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акты обследования условий жизни и воспитания усыновленного ребенка в семье усыновителей.</a:t>
          </a:r>
          <a:endParaRPr lang="ru-RU" sz="1800" kern="1200" dirty="0"/>
        </a:p>
      </dsp:txBody>
      <dsp:txXfrm>
        <a:off x="0" y="2078422"/>
        <a:ext cx="8712968" cy="1703388"/>
      </dsp:txXfrm>
    </dsp:sp>
    <dsp:sp modelId="{EF517219-AD3F-4A68-A73E-74EABEE8ED5D}">
      <dsp:nvSpPr>
        <dsp:cNvPr id="0" name=""/>
        <dsp:cNvSpPr/>
      </dsp:nvSpPr>
      <dsp:spPr>
        <a:xfrm>
          <a:off x="0" y="3783366"/>
          <a:ext cx="8712968" cy="140120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При перемене места жительства личное дело усыновленного ребенка передается в управление (отдел) образования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по новому месту жительства </a:t>
          </a:r>
          <a:endParaRPr lang="ru-RU" sz="2400" kern="1200" dirty="0"/>
        </a:p>
      </dsp:txBody>
      <dsp:txXfrm>
        <a:off x="68401" y="3851767"/>
        <a:ext cx="8576166" cy="12644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02E7-FD04-4624-B192-A115958A2D2D}">
      <dsp:nvSpPr>
        <dsp:cNvPr id="0" name=""/>
        <dsp:cNvSpPr/>
      </dsp:nvSpPr>
      <dsp:spPr>
        <a:xfrm>
          <a:off x="0" y="2862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C9299-CA6A-4173-8AF0-3720D3B5387E}">
      <dsp:nvSpPr>
        <dsp:cNvPr id="0" name=""/>
        <dsp:cNvSpPr/>
      </dsp:nvSpPr>
      <dsp:spPr>
        <a:xfrm>
          <a:off x="0" y="2862"/>
          <a:ext cx="31214" cy="585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2862"/>
        <a:ext cx="31214" cy="5856751"/>
      </dsp:txXfrm>
    </dsp:sp>
    <dsp:sp modelId="{2426C007-EF81-44D1-A83E-043EF019A25B}">
      <dsp:nvSpPr>
        <dsp:cNvPr id="0" name=""/>
        <dsp:cNvSpPr/>
      </dsp:nvSpPr>
      <dsp:spPr>
        <a:xfrm>
          <a:off x="122907" y="85809"/>
          <a:ext cx="7792190" cy="66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ежемесячные денежные выплаты для усыновленных детей до достижения ребенком возраста 16 лет.</a:t>
          </a:r>
          <a:endParaRPr lang="ru-RU" sz="1800" b="1" i="1" kern="1200" dirty="0"/>
        </a:p>
      </dsp:txBody>
      <dsp:txXfrm>
        <a:off x="122907" y="85809"/>
        <a:ext cx="7792190" cy="661776"/>
      </dsp:txXfrm>
    </dsp:sp>
    <dsp:sp modelId="{02F90ED0-C36D-4239-974C-10075A951679}">
      <dsp:nvSpPr>
        <dsp:cNvPr id="0" name=""/>
        <dsp:cNvSpPr/>
      </dsp:nvSpPr>
      <dsp:spPr>
        <a:xfrm>
          <a:off x="31214" y="767017"/>
          <a:ext cx="4743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482EE-A67B-4C8F-8DD1-C48BB696EF8B}">
      <dsp:nvSpPr>
        <dsp:cNvPr id="0" name=""/>
        <dsp:cNvSpPr/>
      </dsp:nvSpPr>
      <dsp:spPr>
        <a:xfrm>
          <a:off x="122907" y="815770"/>
          <a:ext cx="7926995" cy="96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право на кратковременный отпуск без сохранения заработной платы сроком до 90 календарных дней в течение 6 месяцев с момента вступления в силу решения суда об усыновлении, при усыновлении детей в возрасте от 3 до 16 лет</a:t>
          </a:r>
        </a:p>
      </dsp:txBody>
      <dsp:txXfrm>
        <a:off x="122907" y="815770"/>
        <a:ext cx="7926995" cy="966168"/>
      </dsp:txXfrm>
    </dsp:sp>
    <dsp:sp modelId="{089DC3FE-A9E9-4419-AA11-0FBB8BCBDC26}">
      <dsp:nvSpPr>
        <dsp:cNvPr id="0" name=""/>
        <dsp:cNvSpPr/>
      </dsp:nvSpPr>
      <dsp:spPr>
        <a:xfrm>
          <a:off x="31214" y="1835565"/>
          <a:ext cx="4743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9D30B-3DA8-49CE-9B1F-5EA398EF3A68}">
      <dsp:nvSpPr>
        <dsp:cNvPr id="0" name=""/>
        <dsp:cNvSpPr/>
      </dsp:nvSpPr>
      <dsp:spPr>
        <a:xfrm>
          <a:off x="165219" y="1857412"/>
          <a:ext cx="8053141" cy="50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отпуск по уходу за ребенком до достижения им возраста трех лет, е</a:t>
          </a:r>
          <a:r>
            <a:rPr lang="ru-RU" sz="1800" b="0" i="0" u="none" kern="1200" dirty="0" smtClean="0"/>
            <a:t>сли усыновленный ребенок младше 3 лет</a:t>
          </a:r>
          <a:r>
            <a:rPr lang="ru-RU" sz="1800" b="0" kern="1200" dirty="0" smtClean="0"/>
            <a:t> </a:t>
          </a:r>
          <a:endParaRPr lang="ru-RU" sz="1800" b="0" kern="1200" dirty="0"/>
        </a:p>
      </dsp:txBody>
      <dsp:txXfrm>
        <a:off x="165219" y="1857412"/>
        <a:ext cx="8053141" cy="507860"/>
      </dsp:txXfrm>
    </dsp:sp>
    <dsp:sp modelId="{743F9298-ED40-4413-9A7F-A26954987004}">
      <dsp:nvSpPr>
        <dsp:cNvPr id="0" name=""/>
        <dsp:cNvSpPr/>
      </dsp:nvSpPr>
      <dsp:spPr>
        <a:xfrm>
          <a:off x="31214" y="2445804"/>
          <a:ext cx="4743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6A4BA-FF68-4C67-B787-3685869A2D6F}">
      <dsp:nvSpPr>
        <dsp:cNvPr id="0" name=""/>
        <dsp:cNvSpPr/>
      </dsp:nvSpPr>
      <dsp:spPr>
        <a:xfrm>
          <a:off x="120160" y="2548183"/>
          <a:ext cx="8183384" cy="67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пособие в связи с рождением ребенка, при усыновлении ребенка в возрасте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 6 месяцев</a:t>
          </a:r>
          <a:endParaRPr lang="ru-RU" sz="1800" kern="1200" dirty="0"/>
        </a:p>
      </dsp:txBody>
      <dsp:txXfrm>
        <a:off x="120160" y="2548183"/>
        <a:ext cx="8183384" cy="673713"/>
      </dsp:txXfrm>
    </dsp:sp>
    <dsp:sp modelId="{50F408AD-4624-44C4-B1F6-99BA2442A141}">
      <dsp:nvSpPr>
        <dsp:cNvPr id="0" name=""/>
        <dsp:cNvSpPr/>
      </dsp:nvSpPr>
      <dsp:spPr>
        <a:xfrm>
          <a:off x="31214" y="3221896"/>
          <a:ext cx="4743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F142-78F4-45FD-8908-690C6899E6C3}">
      <dsp:nvSpPr>
        <dsp:cNvPr id="0" name=""/>
        <dsp:cNvSpPr/>
      </dsp:nvSpPr>
      <dsp:spPr>
        <a:xfrm>
          <a:off x="120160" y="3324275"/>
          <a:ext cx="8306552" cy="63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пособие по беременности и родам на 70 календарных дней со дня усыновления, при усыновлении ребенка в возрасте до 3 месяцев</a:t>
          </a:r>
          <a:endParaRPr lang="ru-RU" sz="1800" kern="1200" dirty="0"/>
        </a:p>
      </dsp:txBody>
      <dsp:txXfrm>
        <a:off x="120160" y="3324275"/>
        <a:ext cx="8306552" cy="639621"/>
      </dsp:txXfrm>
    </dsp:sp>
    <dsp:sp modelId="{980DAD4A-AEE3-4BFC-9232-1CC1433CDA69}">
      <dsp:nvSpPr>
        <dsp:cNvPr id="0" name=""/>
        <dsp:cNvSpPr/>
      </dsp:nvSpPr>
      <dsp:spPr>
        <a:xfrm>
          <a:off x="31214" y="3963897"/>
          <a:ext cx="4743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4AD0-2C39-4071-AA2B-50A25676A15E}">
      <dsp:nvSpPr>
        <dsp:cNvPr id="0" name=""/>
        <dsp:cNvSpPr/>
      </dsp:nvSpPr>
      <dsp:spPr>
        <a:xfrm>
          <a:off x="120160" y="4066275"/>
          <a:ext cx="8433444" cy="833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сохранение за усыновленным ребенком права на пенсию и пособия, полагающиеся ему в связи со смертью родителей, если на момент усыновления он имел такое право</a:t>
          </a:r>
          <a:endParaRPr lang="ru-RU" sz="1800" kern="1200" dirty="0"/>
        </a:p>
      </dsp:txBody>
      <dsp:txXfrm>
        <a:off x="120160" y="4066275"/>
        <a:ext cx="8433444" cy="833711"/>
      </dsp:txXfrm>
    </dsp:sp>
    <dsp:sp modelId="{A22183B1-CA6D-4C9E-9F71-F4ECBF2D2534}">
      <dsp:nvSpPr>
        <dsp:cNvPr id="0" name=""/>
        <dsp:cNvSpPr/>
      </dsp:nvSpPr>
      <dsp:spPr>
        <a:xfrm>
          <a:off x="31214" y="4899987"/>
          <a:ext cx="4743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C43AA-482F-4E96-AFDD-6A52E623686D}">
      <dsp:nvSpPr>
        <dsp:cNvPr id="0" name=""/>
        <dsp:cNvSpPr/>
      </dsp:nvSpPr>
      <dsp:spPr>
        <a:xfrm>
          <a:off x="120160" y="5002365"/>
          <a:ext cx="8564292" cy="74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другие пособия и пенсии, которые гарантированы для семей</a:t>
          </a:r>
          <a:r>
            <a:rPr lang="ru-RU" sz="1800" kern="1200" dirty="0" smtClean="0"/>
            <a:t>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kern="1200" dirty="0" smtClean="0"/>
            <a:t>воспитывающих детей.</a:t>
          </a:r>
          <a:endParaRPr lang="ru-RU" sz="1800" kern="1200" dirty="0"/>
        </a:p>
      </dsp:txBody>
      <dsp:txXfrm>
        <a:off x="120160" y="5002365"/>
        <a:ext cx="8564292" cy="748921"/>
      </dsp:txXfrm>
    </dsp:sp>
    <dsp:sp modelId="{E506DED4-1F9E-4A5C-BAEB-79DA722E0DD3}">
      <dsp:nvSpPr>
        <dsp:cNvPr id="0" name=""/>
        <dsp:cNvSpPr/>
      </dsp:nvSpPr>
      <dsp:spPr>
        <a:xfrm>
          <a:off x="31214" y="5751287"/>
          <a:ext cx="4743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02E7-FD04-4624-B192-A115958A2D2D}">
      <dsp:nvSpPr>
        <dsp:cNvPr id="0" name=""/>
        <dsp:cNvSpPr/>
      </dsp:nvSpPr>
      <dsp:spPr>
        <a:xfrm>
          <a:off x="0" y="2594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C9299-CA6A-4173-8AF0-3720D3B5387E}">
      <dsp:nvSpPr>
        <dsp:cNvPr id="0" name=""/>
        <dsp:cNvSpPr/>
      </dsp:nvSpPr>
      <dsp:spPr>
        <a:xfrm>
          <a:off x="0" y="2594"/>
          <a:ext cx="33134" cy="5308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2594"/>
        <a:ext cx="33134" cy="5308607"/>
      </dsp:txXfrm>
    </dsp:sp>
    <dsp:sp modelId="{2426C007-EF81-44D1-A83E-043EF019A25B}">
      <dsp:nvSpPr>
        <dsp:cNvPr id="0" name=""/>
        <dsp:cNvSpPr/>
      </dsp:nvSpPr>
      <dsp:spPr>
        <a:xfrm>
          <a:off x="130467" y="121671"/>
          <a:ext cx="8271538" cy="173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сообщать ребенку об имеющихся у него братьях и сестрах, их местонахождении, а также не препятствовать общению ребенка с ними, если у усыновленного ребенка есть братья и сестры</a:t>
          </a:r>
          <a:endParaRPr lang="ru-RU" sz="2000" b="1" i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467" y="121671"/>
        <a:ext cx="8271538" cy="1731973"/>
      </dsp:txXfrm>
    </dsp:sp>
    <dsp:sp modelId="{02F90ED0-C36D-4239-974C-10075A951679}">
      <dsp:nvSpPr>
        <dsp:cNvPr id="0" name=""/>
        <dsp:cNvSpPr/>
      </dsp:nvSpPr>
      <dsp:spPr>
        <a:xfrm>
          <a:off x="0" y="1425365"/>
          <a:ext cx="50356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482EE-A67B-4C8F-8DD1-C48BB696EF8B}">
      <dsp:nvSpPr>
        <dsp:cNvPr id="0" name=""/>
        <dsp:cNvSpPr/>
      </dsp:nvSpPr>
      <dsp:spPr>
        <a:xfrm>
          <a:off x="109418" y="1569371"/>
          <a:ext cx="8414635" cy="1387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препятствовать посещениям семьи  в течение трех лет после усыновления (удочерения) ребенка органами опеки и попечительства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 целью осуществления контроля за условиями его жизни и воспитания</a:t>
          </a:r>
        </a:p>
      </dsp:txBody>
      <dsp:txXfrm>
        <a:off x="109418" y="1569371"/>
        <a:ext cx="8414635" cy="1387001"/>
      </dsp:txXfrm>
    </dsp:sp>
    <dsp:sp modelId="{089DC3FE-A9E9-4419-AA11-0FBB8BCBDC26}">
      <dsp:nvSpPr>
        <dsp:cNvPr id="0" name=""/>
        <dsp:cNvSpPr/>
      </dsp:nvSpPr>
      <dsp:spPr>
        <a:xfrm>
          <a:off x="33134" y="3415512"/>
          <a:ext cx="50356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9D30B-3DA8-49CE-9B1F-5EA398EF3A68}">
      <dsp:nvSpPr>
        <dsp:cNvPr id="0" name=""/>
        <dsp:cNvSpPr/>
      </dsp:nvSpPr>
      <dsp:spPr>
        <a:xfrm>
          <a:off x="138257" y="3446876"/>
          <a:ext cx="8548542" cy="1592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перемены места жительства сообщать об этом органам опеки и попечительства в месячный срок до планируемой даты перемены места жительства.</a:t>
          </a: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257" y="3446876"/>
        <a:ext cx="8548542" cy="1592908"/>
      </dsp:txXfrm>
    </dsp:sp>
    <dsp:sp modelId="{743F9298-ED40-4413-9A7F-A26954987004}">
      <dsp:nvSpPr>
        <dsp:cNvPr id="0" name=""/>
        <dsp:cNvSpPr/>
      </dsp:nvSpPr>
      <dsp:spPr>
        <a:xfrm>
          <a:off x="33134" y="5155393"/>
          <a:ext cx="50356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02E7-FD04-4624-B192-A115958A2D2D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C9299-CA6A-4173-8AF0-3720D3B5387E}">
      <dsp:nvSpPr>
        <dsp:cNvPr id="0" name=""/>
        <dsp:cNvSpPr/>
      </dsp:nvSpPr>
      <dsp:spPr>
        <a:xfrm flipH="1">
          <a:off x="0" y="0"/>
          <a:ext cx="48560" cy="571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i="0" u="none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48560" cy="5716015"/>
      </dsp:txXfrm>
    </dsp:sp>
    <dsp:sp modelId="{2426C007-EF81-44D1-A83E-043EF019A25B}">
      <dsp:nvSpPr>
        <dsp:cNvPr id="0" name=""/>
        <dsp:cNvSpPr/>
      </dsp:nvSpPr>
      <dsp:spPr>
        <a:xfrm>
          <a:off x="135531" y="99044"/>
          <a:ext cx="8545033" cy="126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i="0" u="none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Согласие ребенка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Получение согласия ребенка на усыновление является обязательным, если он достиг десятилетнего возраста.</a:t>
          </a:r>
          <a:endParaRPr lang="ru-RU" sz="1800" b="1" i="0" u="none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531" y="99044"/>
        <a:ext cx="8545033" cy="1263420"/>
      </dsp:txXfrm>
    </dsp:sp>
    <dsp:sp modelId="{02F90ED0-C36D-4239-974C-10075A951679}">
      <dsp:nvSpPr>
        <dsp:cNvPr id="0" name=""/>
        <dsp:cNvSpPr/>
      </dsp:nvSpPr>
      <dsp:spPr>
        <a:xfrm>
          <a:off x="48560" y="1385667"/>
          <a:ext cx="44994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482EE-A67B-4C8F-8DD1-C48BB696EF8B}">
      <dsp:nvSpPr>
        <dsp:cNvPr id="0" name=""/>
        <dsp:cNvSpPr/>
      </dsp:nvSpPr>
      <dsp:spPr>
        <a:xfrm>
          <a:off x="68509" y="1467524"/>
          <a:ext cx="8263039" cy="196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i="0" u="none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Согласие родителей ребенка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Для усыновления ребенка необходимо согласие его родителей.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Согласие родителей на усыновление не требуется в случае, если они:</a:t>
          </a:r>
        </a:p>
        <a:p>
          <a:pPr marL="0" lvl="0" indent="87313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▪ неизвестны;</a:t>
          </a:r>
        </a:p>
        <a:p>
          <a:pPr marL="0" lvl="0" indent="174625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▪ лишены родительских прав;</a:t>
          </a:r>
        </a:p>
        <a:p>
          <a:pPr marL="0" lvl="0" indent="174625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▪ признаны судом недееспособными;</a:t>
          </a:r>
        </a:p>
        <a:p>
          <a:pPr marL="0" lvl="0" indent="174625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▪ признаны судом безвестно отсутствующими либо умершими.</a:t>
          </a:r>
        </a:p>
      </dsp:txBody>
      <dsp:txXfrm>
        <a:off x="68509" y="1467524"/>
        <a:ext cx="8263039" cy="1963528"/>
      </dsp:txXfrm>
    </dsp:sp>
    <dsp:sp modelId="{089DC3FE-A9E9-4419-AA11-0FBB8BCBDC26}">
      <dsp:nvSpPr>
        <dsp:cNvPr id="0" name=""/>
        <dsp:cNvSpPr/>
      </dsp:nvSpPr>
      <dsp:spPr>
        <a:xfrm>
          <a:off x="48560" y="3471443"/>
          <a:ext cx="44994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4651A-9AA5-4797-9A5A-D6A7B51A0500}">
      <dsp:nvSpPr>
        <dsp:cNvPr id="0" name=""/>
        <dsp:cNvSpPr/>
      </dsp:nvSpPr>
      <dsp:spPr>
        <a:xfrm>
          <a:off x="141668" y="3545964"/>
          <a:ext cx="8407811" cy="1999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i="0" u="none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Согласие опекуна, попечителя ребенка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u="none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Для усыновления детей-сирот, детей, оставшихся без попечения родителей, необходимо также согласие лиц, которые несут ответственность за его содержание и воспитание, являясь его опекуном (попечителем). </a:t>
          </a:r>
          <a:endParaRPr lang="ru-RU" sz="1800" b="0" i="0" u="none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668" y="3545964"/>
        <a:ext cx="8407811" cy="1999933"/>
      </dsp:txXfrm>
    </dsp:sp>
    <dsp:sp modelId="{C9CB19F7-C400-4730-9359-4CE60E9C65F7}">
      <dsp:nvSpPr>
        <dsp:cNvPr id="0" name=""/>
        <dsp:cNvSpPr/>
      </dsp:nvSpPr>
      <dsp:spPr>
        <a:xfrm>
          <a:off x="48560" y="5593623"/>
          <a:ext cx="44994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02E7-FD04-4624-B192-A115958A2D2D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C9299-CA6A-4173-8AF0-3720D3B5387E}">
      <dsp:nvSpPr>
        <dsp:cNvPr id="0" name=""/>
        <dsp:cNvSpPr/>
      </dsp:nvSpPr>
      <dsp:spPr>
        <a:xfrm flipH="1">
          <a:off x="0" y="0"/>
          <a:ext cx="51051" cy="561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1051" cy="5616624"/>
      </dsp:txXfrm>
    </dsp:sp>
    <dsp:sp modelId="{2426C007-EF81-44D1-A83E-043EF019A25B}">
      <dsp:nvSpPr>
        <dsp:cNvPr id="0" name=""/>
        <dsp:cNvSpPr/>
      </dsp:nvSpPr>
      <dsp:spPr>
        <a:xfrm>
          <a:off x="142481" y="50438"/>
          <a:ext cx="8539787" cy="1400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Разрешается изменение фамилии, собственного имени, отчества усыновленного ребенка, если усыновители выражают такую просьбу, в противном случае за ребенком сохраняется его собственное имя, отчество и фамилия. </a:t>
          </a:r>
          <a:endParaRPr lang="ru-RU" sz="1800" b="1" i="1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481" y="50438"/>
        <a:ext cx="8539787" cy="1400167"/>
      </dsp:txXfrm>
    </dsp:sp>
    <dsp:sp modelId="{02F90ED0-C36D-4239-974C-10075A951679}">
      <dsp:nvSpPr>
        <dsp:cNvPr id="0" name=""/>
        <dsp:cNvSpPr/>
      </dsp:nvSpPr>
      <dsp:spPr>
        <a:xfrm>
          <a:off x="51051" y="1462422"/>
          <a:ext cx="473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482EE-A67B-4C8F-8DD1-C48BB696EF8B}">
      <dsp:nvSpPr>
        <dsp:cNvPr id="0" name=""/>
        <dsp:cNvSpPr/>
      </dsp:nvSpPr>
      <dsp:spPr>
        <a:xfrm>
          <a:off x="144013" y="1661885"/>
          <a:ext cx="8316900" cy="214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При усыновлении ребенка лицом, не состоящим в браке,  запись акта о рождении усыновленного ребенка сведения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 фамилии матери (отца) вносятся по фамилии усыновителя, а собственное имя и отчество матери (отца) усыновленного ребенка записываются по указанию усыновителя.</a:t>
          </a:r>
        </a:p>
      </dsp:txBody>
      <dsp:txXfrm>
        <a:off x="144013" y="1661885"/>
        <a:ext cx="8316900" cy="2141905"/>
      </dsp:txXfrm>
    </dsp:sp>
    <dsp:sp modelId="{089DC3FE-A9E9-4419-AA11-0FBB8BCBDC26}">
      <dsp:nvSpPr>
        <dsp:cNvPr id="0" name=""/>
        <dsp:cNvSpPr/>
      </dsp:nvSpPr>
      <dsp:spPr>
        <a:xfrm>
          <a:off x="51051" y="3666582"/>
          <a:ext cx="473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4651A-9AA5-4797-9A5A-D6A7B51A0500}">
      <dsp:nvSpPr>
        <dsp:cNvPr id="0" name=""/>
        <dsp:cNvSpPr/>
      </dsp:nvSpPr>
      <dsp:spPr>
        <a:xfrm>
          <a:off x="144013" y="3601178"/>
          <a:ext cx="8396410" cy="182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 изменении фамилии, собственного имени, отчества, даты и (или) места рождения усыновленного ребенка, а также внесении сведений об усыновителях в запись акта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 рождении в качестве родителей усыновленного ими ребенка указывается в решении суда о его усыновлении.</a:t>
          </a:r>
          <a:endParaRPr lang="ru-RU" sz="1800" b="0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13" y="3601178"/>
        <a:ext cx="8396410" cy="1824258"/>
      </dsp:txXfrm>
    </dsp:sp>
    <dsp:sp modelId="{C9CB19F7-C400-4730-9359-4CE60E9C65F7}">
      <dsp:nvSpPr>
        <dsp:cNvPr id="0" name=""/>
        <dsp:cNvSpPr/>
      </dsp:nvSpPr>
      <dsp:spPr>
        <a:xfrm>
          <a:off x="51051" y="5553095"/>
          <a:ext cx="473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02E7-FD04-4624-B192-A115958A2D2D}">
      <dsp:nvSpPr>
        <dsp:cNvPr id="0" name=""/>
        <dsp:cNvSpPr/>
      </dsp:nvSpPr>
      <dsp:spPr>
        <a:xfrm>
          <a:off x="0" y="2918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C9299-CA6A-4173-8AF0-3720D3B5387E}">
      <dsp:nvSpPr>
        <dsp:cNvPr id="0" name=""/>
        <dsp:cNvSpPr/>
      </dsp:nvSpPr>
      <dsp:spPr>
        <a:xfrm flipH="1">
          <a:off x="0" y="2918"/>
          <a:ext cx="44092" cy="5970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18"/>
        <a:ext cx="44092" cy="5970827"/>
      </dsp:txXfrm>
    </dsp:sp>
    <dsp:sp modelId="{2426C007-EF81-44D1-A83E-043EF019A25B}">
      <dsp:nvSpPr>
        <dsp:cNvPr id="0" name=""/>
        <dsp:cNvSpPr/>
      </dsp:nvSpPr>
      <dsp:spPr>
        <a:xfrm>
          <a:off x="71546" y="0"/>
          <a:ext cx="8507502" cy="179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Усыновленные дети и их потомство по отношению к усыновителям  и их родственникам, а усыновители и их родственники по отношению к усыновленным детям и их потомству приравниваются в личных неимущественных и имущественных правах и обязанностях к родственникам по происхождению.</a:t>
          </a:r>
          <a:endParaRPr lang="ru-RU" sz="1800" b="1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46" y="0"/>
        <a:ext cx="8507502" cy="1798273"/>
      </dsp:txXfrm>
    </dsp:sp>
    <dsp:sp modelId="{02F90ED0-C36D-4239-974C-10075A951679}">
      <dsp:nvSpPr>
        <dsp:cNvPr id="0" name=""/>
        <dsp:cNvSpPr/>
      </dsp:nvSpPr>
      <dsp:spPr>
        <a:xfrm>
          <a:off x="44092" y="1873275"/>
          <a:ext cx="4085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482EE-A67B-4C8F-8DD1-C48BB696EF8B}">
      <dsp:nvSpPr>
        <dsp:cNvPr id="0" name=""/>
        <dsp:cNvSpPr/>
      </dsp:nvSpPr>
      <dsp:spPr>
        <a:xfrm>
          <a:off x="72028" y="1610744"/>
          <a:ext cx="8554727" cy="1095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Усыновители являются	 законными представителями несовершеннолетнего усыновленного ребенка и выступают в защиту его прав и интересов в отношениях с любыми физическими и юридическими лицами без специальных полномочий.</a:t>
          </a:r>
        </a:p>
      </dsp:txBody>
      <dsp:txXfrm>
        <a:off x="72028" y="1610744"/>
        <a:ext cx="8554727" cy="1095552"/>
      </dsp:txXfrm>
    </dsp:sp>
    <dsp:sp modelId="{089DC3FE-A9E9-4419-AA11-0FBB8BCBDC26}">
      <dsp:nvSpPr>
        <dsp:cNvPr id="0" name=""/>
        <dsp:cNvSpPr/>
      </dsp:nvSpPr>
      <dsp:spPr>
        <a:xfrm>
          <a:off x="44092" y="3040912"/>
          <a:ext cx="4085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4651A-9AA5-4797-9A5A-D6A7B51A0500}">
      <dsp:nvSpPr>
        <dsp:cNvPr id="0" name=""/>
        <dsp:cNvSpPr/>
      </dsp:nvSpPr>
      <dsp:spPr>
        <a:xfrm>
          <a:off x="120696" y="3112996"/>
          <a:ext cx="8393970" cy="1273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Усыновители несут ответственность за вред, причиненный несовершеннолетним усыновленным ребенком, в соответствии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действующим законодательством Республики Беларусь.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696" y="3112996"/>
        <a:ext cx="8393970" cy="1273182"/>
      </dsp:txXfrm>
    </dsp:sp>
    <dsp:sp modelId="{C9CB19F7-C400-4730-9359-4CE60E9C65F7}">
      <dsp:nvSpPr>
        <dsp:cNvPr id="0" name=""/>
        <dsp:cNvSpPr/>
      </dsp:nvSpPr>
      <dsp:spPr>
        <a:xfrm>
          <a:off x="44092" y="4386178"/>
          <a:ext cx="4085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709F6-1C11-4339-8116-C3843A313223}">
      <dsp:nvSpPr>
        <dsp:cNvPr id="0" name=""/>
        <dsp:cNvSpPr/>
      </dsp:nvSpPr>
      <dsp:spPr>
        <a:xfrm>
          <a:off x="144028" y="4285808"/>
          <a:ext cx="8008353" cy="144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Усыновленные дети утрачивают личные неимущественные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имущественные права и освобождаются от обязанностей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отношению к своим биологическим родителям (своим родственникам).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28" y="4285808"/>
        <a:ext cx="8008353" cy="1441686"/>
      </dsp:txXfrm>
    </dsp:sp>
    <dsp:sp modelId="{FA8245F1-D42A-4A65-91D1-6FBB94D45C46}">
      <dsp:nvSpPr>
        <dsp:cNvPr id="0" name=""/>
        <dsp:cNvSpPr/>
      </dsp:nvSpPr>
      <dsp:spPr>
        <a:xfrm>
          <a:off x="44092" y="5899949"/>
          <a:ext cx="4085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9BB28-9518-47BC-9DD3-93DB2A84CE09}">
      <dsp:nvSpPr>
        <dsp:cNvPr id="0" name=""/>
        <dsp:cNvSpPr/>
      </dsp:nvSpPr>
      <dsp:spPr>
        <a:xfrm>
          <a:off x="2592267" y="2347609"/>
          <a:ext cx="2688612" cy="191663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Поддержка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и помощь семьям усыновителей</a:t>
          </a:r>
          <a:endParaRPr lang="ru-RU" sz="2400" kern="1200" dirty="0"/>
        </a:p>
      </dsp:txBody>
      <dsp:txXfrm>
        <a:off x="2986005" y="2628294"/>
        <a:ext cx="1901136" cy="1355268"/>
      </dsp:txXfrm>
    </dsp:sp>
    <dsp:sp modelId="{FC0E5AD1-C00C-4542-94EC-DAA1D300CA24}">
      <dsp:nvSpPr>
        <dsp:cNvPr id="0" name=""/>
        <dsp:cNvSpPr/>
      </dsp:nvSpPr>
      <dsp:spPr>
        <a:xfrm rot="12740984">
          <a:off x="1114827" y="1833650"/>
          <a:ext cx="1869975" cy="55445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7C00E4A0-E1D7-4D0C-8A98-B03930622CEE}">
      <dsp:nvSpPr>
        <dsp:cNvPr id="0" name=""/>
        <dsp:cNvSpPr/>
      </dsp:nvSpPr>
      <dsp:spPr>
        <a:xfrm>
          <a:off x="0" y="871307"/>
          <a:ext cx="2519879" cy="1478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Национальный центр усыновления</a:t>
          </a:r>
          <a:endParaRPr lang="ru-RU" sz="2400" kern="1200" dirty="0"/>
        </a:p>
      </dsp:txBody>
      <dsp:txXfrm>
        <a:off x="43305" y="914612"/>
        <a:ext cx="2433269" cy="1391932"/>
      </dsp:txXfrm>
    </dsp:sp>
    <dsp:sp modelId="{4858B639-0DDE-4E3C-A889-BF22D46DB8B3}">
      <dsp:nvSpPr>
        <dsp:cNvPr id="0" name=""/>
        <dsp:cNvSpPr/>
      </dsp:nvSpPr>
      <dsp:spPr>
        <a:xfrm rot="16199751">
          <a:off x="3176509" y="1221991"/>
          <a:ext cx="1519867" cy="55445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7E12072A-9098-4DC8-8561-B8E14737D148}">
      <dsp:nvSpPr>
        <dsp:cNvPr id="0" name=""/>
        <dsp:cNvSpPr/>
      </dsp:nvSpPr>
      <dsp:spPr>
        <a:xfrm>
          <a:off x="2616188" y="13"/>
          <a:ext cx="2640398" cy="1478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Местный орган опеки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и попечительства</a:t>
          </a:r>
          <a:endParaRPr lang="ru-RU" sz="2400" kern="1200" dirty="0"/>
        </a:p>
      </dsp:txBody>
      <dsp:txXfrm>
        <a:off x="2659493" y="43318"/>
        <a:ext cx="2553788" cy="1391932"/>
      </dsp:txXfrm>
    </dsp:sp>
    <dsp:sp modelId="{36CD86E2-6524-4F5A-9B84-ED47357C9C76}">
      <dsp:nvSpPr>
        <dsp:cNvPr id="0" name=""/>
        <dsp:cNvSpPr/>
      </dsp:nvSpPr>
      <dsp:spPr>
        <a:xfrm rot="19841597">
          <a:off x="4966407" y="1892259"/>
          <a:ext cx="1989455" cy="55445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11EB91F1-9D94-47D0-92C1-ACC1523D9608}">
      <dsp:nvSpPr>
        <dsp:cNvPr id="0" name=""/>
        <dsp:cNvSpPr/>
      </dsp:nvSpPr>
      <dsp:spPr>
        <a:xfrm>
          <a:off x="5400287" y="943311"/>
          <a:ext cx="2856524" cy="14785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Социально-педагогический центр</a:t>
          </a:r>
          <a:endParaRPr lang="ru-RU" sz="2400" kern="1200" dirty="0"/>
        </a:p>
      </dsp:txBody>
      <dsp:txXfrm>
        <a:off x="5443592" y="986616"/>
        <a:ext cx="2769914" cy="1391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BFEF-8191-46A4-890B-897137B71A30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4FD6-E683-4F88-A2A0-E7EB634A9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6C73-BA31-44B9-BA34-B23C3B972667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65B7-5BC9-4E83-9DEC-AC1447E9C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BD19-DA04-4E9C-A593-043A2448BCB2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8332-669F-48C4-9FE6-72405E23E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39D9-5194-4BC0-AF1B-11A5B8577234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665B-BCFE-46FD-9344-F531B368A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78B6-6825-41F2-862F-BD4E2E59FE21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8245-422C-4042-B2AA-FD64BD88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EDCE-1BBB-451A-A122-0BDB8706461D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2DCF-4ACA-4200-88EA-F13D8D9B7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30D7-4DE5-413C-8B41-EF5B9606524F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2A20-CC3D-4CC2-B62F-FB005F6C0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A9FA-1B91-429E-93EA-C67E29442041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47F1-96FC-4680-9330-7690D18CB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14C8-E06D-47FC-84A8-A2ECC57FBF15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E09A-AD4B-4BDE-B025-39FF17184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2C7F-FAC5-448B-B823-6F476D89A5E4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FAF9-FBB4-48F9-8509-858ED05A2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348D-27C2-4DB0-91FE-4C6B8545D030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F70C-6C44-4D94-A791-B10356503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9F722E-31A4-4C89-8DD4-94F2329C3001}" type="datetimeFigureOut">
              <a:rPr lang="ru-RU"/>
              <a:pPr>
                <a:defRPr/>
              </a:pPr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51EB5A-64DD-47E0-BF95-B7C7949D1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180019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971600" y="620688"/>
            <a:ext cx="7200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Организационно-правовые основы устройства детей-сирот в замещающие семьи. Усыновление (удочерение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756084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686800" cy="14242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УСЫНОВЛЕНИЕ (УДОЧЕРЕНИЕ) – </a:t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В СЕМЬЮ РЕБЁНКА НА ПРАВАХ КРОВНОГО </a:t>
            </a:r>
            <a:br>
              <a:rPr lang="ru-RU" sz="1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ВСЕМИ ВЫТЕКАЮЩИМИ ОТСЮДА ПРАВАМИ </a:t>
            </a:r>
            <a:br>
              <a:rPr lang="ru-RU" sz="1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ОБЯЗАННОСТЯМИ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880" y="1471383"/>
            <a:ext cx="8494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Усыновление устанавливается судом. Это единственная форма семейного устройства, при которой фамилия ребенка может быть изменена на фамилию усыновителей. Усыновители вправе также ходатайствовать перед судом об изменении имени, отчества, даты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места рождения ребенка, внесении сведений о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них, как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родителях, в актовую запись о рождении и свидетельство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рождении ребенка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В отношении усыновленного ребенка действует охраняемая законом «тайна усыновления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Контроль условий жизни, воспитания и содержания усыновленного ребёнка осуществляется органами опеки и попечительства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течение трёх лет после усыновления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4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200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Основанный на судебном решении юридический акт, в силу которого между усыновителем и усыновленным возникают такие же права и обязанности, как между родителями и детьми (ст.119 Кодекса Республики Беларусь о браке и семье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pPr lvl="0" indent="432000" algn="just">
              <a:spcAft>
                <a:spcPts val="0"/>
              </a:spcAft>
            </a:pPr>
            <a:endParaRPr lang="ru-RU" sz="2000" dirty="0">
              <a:cs typeface="Times New Roman" pitchFamily="18" charset="0"/>
            </a:endParaRPr>
          </a:p>
          <a:p>
            <a:pPr lvl="0" indent="432000" algn="just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Усыновление допускается в отношении детей, если единственный (один) или оба родителя:</a:t>
            </a:r>
          </a:p>
          <a:p>
            <a:pPr lvl="0" indent="43200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умерли;</a:t>
            </a:r>
          </a:p>
          <a:p>
            <a:pPr lvl="0" indent="43200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лишены родительских прав;</a:t>
            </a:r>
          </a:p>
          <a:p>
            <a:pPr lvl="0" indent="43200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дали согласие на усыновление ребенка;</a:t>
            </a:r>
          </a:p>
          <a:p>
            <a:pPr lvl="0" indent="43200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признаны в судебном порядке недееспособными, безвестно отсутствующими или умершими;</a:t>
            </a:r>
          </a:p>
          <a:p>
            <a:pPr lvl="0" indent="432000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 неизвестны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432000" algn="just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32000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В случае разъединения братьев и сестер при усыновлении суд возлагает на усыновителя обязанность сообщать ребенку </a:t>
            </a:r>
          </a:p>
          <a:p>
            <a:pPr lvl="0" indent="432000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об имеющихся у него братьях и сестрах и их местонахождении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lvl="0" indent="432000">
              <a:spcAft>
                <a:spcPts val="0"/>
              </a:spcAft>
            </a:pPr>
            <a:endParaRPr lang="ru-RU" sz="2000" dirty="0"/>
          </a:p>
          <a:p>
            <a:pPr indent="432000" algn="just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cs typeface="Times New Roman" pitchFamily="18" charset="0"/>
              </a:rPr>
              <a:t>Усыновление допускается в отношении всех детей независимо от состояния здоровья</a:t>
            </a: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ru-RU" sz="2000" dirty="0" smtClean="0"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237312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7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548680"/>
            <a:ext cx="8954751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ru-RU" b="1" dirty="0">
                <a:solidFill>
                  <a:srgbClr val="CC3300"/>
                </a:solidFill>
              </a:rPr>
              <a:t>Статья </a:t>
            </a:r>
            <a:r>
              <a:rPr lang="ru-RU" b="1" dirty="0" smtClean="0">
                <a:solidFill>
                  <a:srgbClr val="CC3300"/>
                </a:solidFill>
              </a:rPr>
              <a:t>125.</a:t>
            </a:r>
            <a:r>
              <a:rPr lang="ru-RU" b="1" dirty="0">
                <a:solidFill>
                  <a:srgbClr val="CC33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Лица, имеющие право быть усыновителями</a:t>
            </a:r>
          </a:p>
          <a:p>
            <a:pPr marL="449263" algn="just"/>
            <a:r>
              <a:rPr lang="ru-RU" i="1" dirty="0" smtClean="0">
                <a:solidFill>
                  <a:srgbClr val="C00000"/>
                </a:solidFill>
              </a:rPr>
              <a:t>(Кодекс Республики Беларусь о браке и семье)</a:t>
            </a:r>
          </a:p>
          <a:p>
            <a:pPr marL="449263" algn="just"/>
            <a:endParaRPr lang="ru-RU" sz="800" i="1" dirty="0" smtClean="0">
              <a:solidFill>
                <a:srgbClr val="C00000"/>
              </a:solidFill>
            </a:endParaRPr>
          </a:p>
          <a:p>
            <a:pPr indent="449263" algn="just"/>
            <a:r>
              <a:rPr lang="ru-RU" sz="1700" dirty="0" smtClean="0"/>
              <a:t>Усыновителями </a:t>
            </a:r>
            <a:r>
              <a:rPr lang="ru-RU" sz="1700" dirty="0"/>
              <a:t>могут быть дееспособные лица обоего пола, за исключением:</a:t>
            </a:r>
          </a:p>
          <a:p>
            <a:pPr indent="449263" algn="just"/>
            <a:r>
              <a:rPr lang="ru-RU" sz="1700" dirty="0"/>
              <a:t>лиц, больных хроническим алкоголизмом, наркоманией, токсикоманией;</a:t>
            </a:r>
          </a:p>
          <a:p>
            <a:pPr indent="449263" algn="just"/>
            <a:r>
              <a:rPr lang="ru-RU" sz="1700" dirty="0"/>
              <a:t>лиц, которые по состоянию здоровья не могут быть усыновителями;</a:t>
            </a:r>
          </a:p>
          <a:p>
            <a:pPr indent="449263" algn="just"/>
            <a:r>
              <a:rPr lang="ru-RU" sz="1700" dirty="0"/>
              <a:t>лиц, лишенных родительских прав;</a:t>
            </a:r>
          </a:p>
          <a:p>
            <a:pPr indent="449263" algn="just"/>
            <a:r>
              <a:rPr lang="ru-RU" sz="1700" dirty="0"/>
              <a:t>бывших усыновителей, если усыновление было отменено вследствие ненадлежащего выполнения усыновителем своих обязанностей;</a:t>
            </a:r>
          </a:p>
          <a:p>
            <a:pPr indent="449263" algn="just"/>
            <a:r>
              <a:rPr lang="ru-RU" sz="1700" dirty="0"/>
              <a:t>лиц, отстраненных от обязанностей опекуна или попечителя за ненадлежащее выполнение возложенных на них обязанностей;</a:t>
            </a:r>
          </a:p>
          <a:p>
            <a:pPr indent="449263" algn="just"/>
            <a:r>
              <a:rPr lang="ru-RU" sz="1700" dirty="0"/>
              <a:t>лиц, имеющих судимость за умышленные преступления, а также лиц, </a:t>
            </a:r>
            <a:r>
              <a:rPr lang="ru-RU" sz="1700" dirty="0" err="1"/>
              <a:t>осуждавшихся</a:t>
            </a:r>
            <a:r>
              <a:rPr lang="ru-RU" sz="1700" dirty="0"/>
              <a:t> </a:t>
            </a:r>
          </a:p>
          <a:p>
            <a:pPr algn="just"/>
            <a:r>
              <a:rPr lang="ru-RU" sz="1700" dirty="0" smtClean="0"/>
              <a:t>за </a:t>
            </a:r>
            <a:r>
              <a:rPr lang="ru-RU" sz="1700" dirty="0"/>
              <a:t>умышленные тяжкие или особо тяжкие преступления против человека;</a:t>
            </a:r>
          </a:p>
          <a:p>
            <a:pPr indent="449263" algn="just"/>
            <a:r>
              <a:rPr lang="ru-RU" sz="1700" dirty="0"/>
              <a:t>лиц, дети которых были признаны нуждающимися в государственной защите в связи </a:t>
            </a:r>
            <a:endParaRPr lang="ru-RU" sz="1700" dirty="0" smtClean="0"/>
          </a:p>
          <a:p>
            <a:pPr algn="just"/>
            <a:r>
              <a:rPr lang="ru-RU" sz="1700" dirty="0" smtClean="0"/>
              <a:t>с </a:t>
            </a:r>
            <a:r>
              <a:rPr lang="ru-RU" sz="1700" dirty="0"/>
              <a:t>невыполнением или ненадлежащим выполнением данными лицами своих обязанностей по воспитанию и содержанию детей в соответствии с частью первой статьи 85</a:t>
            </a:r>
            <a:r>
              <a:rPr lang="ru-RU" sz="1700" baseline="30000" dirty="0"/>
              <a:t>1</a:t>
            </a:r>
            <a:r>
              <a:rPr lang="ru-RU" sz="1700" dirty="0"/>
              <a:t> настоящего Кодекса;</a:t>
            </a:r>
          </a:p>
          <a:p>
            <a:pPr indent="449263" algn="just"/>
            <a:r>
              <a:rPr lang="ru-RU" sz="1700" dirty="0"/>
              <a:t>лиц, не имеющих постоянного места жительства, а также жилого помещения, отвечающего установленным санитарным и техническим требованиям;</a:t>
            </a:r>
          </a:p>
          <a:p>
            <a:pPr indent="449263" algn="just"/>
            <a:r>
              <a:rPr lang="ru-RU" sz="1700" dirty="0"/>
              <a:t>лиц, которые на момент усыновления не имеют дохода, обеспечивающего усыновляемому ребенку прожиточный минимум, установленный на территории Республики Беларусь;</a:t>
            </a:r>
          </a:p>
          <a:p>
            <a:pPr indent="449263" algn="just"/>
            <a:r>
              <a:rPr lang="ru-RU" sz="1700" dirty="0"/>
              <a:t>супругов, один из которых признан судом недееспособным или ограниченно дееспособным</a:t>
            </a:r>
            <a:r>
              <a:rPr lang="ru-RU" sz="1700" dirty="0" smtClean="0"/>
              <a:t>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479" y="0"/>
            <a:ext cx="8686800" cy="69269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Лица, имеющие право быть усыновителями</a:t>
            </a:r>
            <a:endParaRPr lang="ru-RU" sz="25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65" y="6267103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 rot="2466040">
            <a:off x="5509451" y="3295682"/>
            <a:ext cx="434097" cy="1071125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307383">
            <a:off x="2758247" y="3308382"/>
            <a:ext cx="469699" cy="105018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359969" y="750358"/>
            <a:ext cx="6336705" cy="73442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документов кандидатами в усыновители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7" y="3140969"/>
            <a:ext cx="3330839" cy="720079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Прохождение психологической  подготовки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85206" y="3140969"/>
            <a:ext cx="3744279" cy="720080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готовности к усыновлению, подготовка акта обследования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95104" y="1484784"/>
            <a:ext cx="420912" cy="45357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762424" y="2708920"/>
            <a:ext cx="420912" cy="45357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745225" y="2708920"/>
            <a:ext cx="420912" cy="45357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2542" y="1988840"/>
            <a:ext cx="8496943" cy="698557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(отдел) образования по месту жительства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(заявление о выдаче акта обследования)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745225" y="4775630"/>
            <a:ext cx="420912" cy="45357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763688" y="4775630"/>
            <a:ext cx="420912" cy="133918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085206" y="5229200"/>
            <a:ext cx="3744280" cy="432048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усыновления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6732240" y="5661248"/>
            <a:ext cx="420912" cy="45357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12393" y="4293096"/>
            <a:ext cx="8496943" cy="50405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на учет в качестве кандидата в усыновители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 положительном заключении)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12393" y="6114818"/>
            <a:ext cx="3341973" cy="50405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ребенка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085206" y="6114818"/>
            <a:ext cx="3744279" cy="50405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ребенка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72616" y="-27384"/>
            <a:ext cx="8686800" cy="7777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подготовки документов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23" y="6114818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t="10740" r="27244" b="15526"/>
          <a:stretch/>
        </p:blipFill>
        <p:spPr bwMode="auto">
          <a:xfrm>
            <a:off x="395536" y="587677"/>
            <a:ext cx="6912768" cy="611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308304" y="3429000"/>
            <a:ext cx="1835696" cy="230425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 регистрация для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просмотра сведений о детях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113635" y="5733256"/>
            <a:ext cx="1039357" cy="77285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292767" y="19406"/>
            <a:ext cx="8686800" cy="56827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Информационный портал </a:t>
            </a:r>
            <a:r>
              <a:rPr lang="en-US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dadomu.by</a:t>
            </a:r>
            <a:endParaRPr lang="ru-RU" sz="2500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77" y="6250825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Материалы НЦУ\ПРОГРАММА\Untitled.FR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4" y="205376"/>
            <a:ext cx="4661363" cy="643484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757241" y="764704"/>
            <a:ext cx="3161365" cy="1296144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Соотнесите следующие даты:</a:t>
            </a:r>
          </a:p>
          <a:p>
            <a:pPr marL="285750" indent="-198438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рождения ребенка;</a:t>
            </a:r>
          </a:p>
          <a:p>
            <a:pPr marL="285750" indent="-198438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дата прибытия </a:t>
            </a:r>
          </a:p>
          <a:p>
            <a:pPr marL="357188" algn="just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учреждение/семью;</a:t>
            </a:r>
          </a:p>
          <a:p>
            <a:pPr marL="285750" indent="-198438"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дата определения статуса.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752553" y="2276872"/>
            <a:ext cx="3166054" cy="194421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 на:</a:t>
            </a:r>
          </a:p>
          <a:p>
            <a:pPr marL="285750" indent="-198438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здоровья; </a:t>
            </a:r>
          </a:p>
          <a:p>
            <a:pPr marL="285750" indent="-198438">
              <a:buFont typeface="Wingdings" pitchFamily="2" charset="2"/>
              <a:buChar char="§"/>
            </a:pP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поддерживают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родители отношения с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ребенком;</a:t>
            </a:r>
          </a:p>
          <a:p>
            <a:pPr marL="285750" indent="-198438">
              <a:buFont typeface="Wingdings" pitchFamily="2" charset="2"/>
              <a:buChar char="§"/>
            </a:pP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8438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ли братья/сестры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803065" y="4437112"/>
            <a:ext cx="3115542" cy="1080120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Проанализируйте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 какой причине ребенок утратил правоотношения 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кровными родителями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803065" y="5733256"/>
            <a:ext cx="3115542" cy="864096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может быть отражена важная информация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660777" y="2924944"/>
            <a:ext cx="1289645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813176" y="5661248"/>
            <a:ext cx="1109419" cy="39604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813176" y="3422799"/>
            <a:ext cx="1137246" cy="51025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971601" y="3933056"/>
            <a:ext cx="4831464" cy="50405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813176" y="4923166"/>
            <a:ext cx="974381" cy="19802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673365" y="1417353"/>
            <a:ext cx="3079188" cy="88209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995936" y="1417353"/>
            <a:ext cx="1761306" cy="186763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499993" y="1417353"/>
            <a:ext cx="1252560" cy="444191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10" y="6367807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1028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Положения о порядке передачи детей на усыновление (удочерение) и осуществления контроля за условиями жизни и воспитания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семьях усыновителей на территории Республики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Беларусь,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утвержденного 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Совета Министров Республики Беларусь от 28.02.2006г. № 290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32000" algn="just"/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32000"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знакомства с ребенком действительно в течение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календарных дней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32000" algn="just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32000"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Кандидаты в усыновители в срок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одного месяца со дня получения направления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знакомства с ребенком информируют Национальный центр усыновления о своем решении об усыновлении предложенного ребенка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4604" y="44624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Направление на знакомство с ребенком</a:t>
            </a:r>
            <a:endParaRPr lang="ru-RU" sz="25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9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686800" cy="67917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 о ребенке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460" y="1124744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/>
              <a:t>Руководитель (главный врач, директор) </a:t>
            </a:r>
            <a:r>
              <a:rPr lang="ru-RU" b="1" dirty="0" smtClean="0"/>
              <a:t>учреждения </a:t>
            </a:r>
            <a:r>
              <a:rPr lang="ru-RU" dirty="0" smtClean="0"/>
              <a:t>расскажет </a:t>
            </a:r>
            <a:r>
              <a:rPr lang="ru-RU" dirty="0"/>
              <a:t>о ребенке, руководствуясь информацией, </a:t>
            </a:r>
            <a:r>
              <a:rPr lang="ru-RU" dirty="0" smtClean="0"/>
              <a:t>имеющейся в </a:t>
            </a:r>
            <a:r>
              <a:rPr lang="ru-RU" dirty="0"/>
              <a:t>личном деле, истории развития или медицинской </a:t>
            </a:r>
            <a:r>
              <a:rPr lang="ru-RU" dirty="0" smtClean="0"/>
              <a:t>карте</a:t>
            </a:r>
          </a:p>
          <a:p>
            <a:pPr lvl="0" algn="just"/>
            <a:endParaRPr lang="ru-RU" b="1" i="1" dirty="0"/>
          </a:p>
          <a:p>
            <a:pPr marL="0" lvl="0" indent="0" algn="just"/>
            <a:r>
              <a:rPr lang="ru-RU" b="1" dirty="0"/>
              <a:t>Социальный</a:t>
            </a:r>
            <a:r>
              <a:rPr lang="ru-RU" dirty="0"/>
              <a:t> </a:t>
            </a:r>
            <a:r>
              <a:rPr lang="ru-RU" b="1" dirty="0"/>
              <a:t>педагог, специалист по социальной работе, юрист</a:t>
            </a:r>
            <a:r>
              <a:rPr lang="ru-RU" dirty="0"/>
              <a:t> </a:t>
            </a:r>
            <a:r>
              <a:rPr lang="ru-RU" b="1" dirty="0"/>
              <a:t>учреждения, специалист по охране детства управления (отдела) образования по месту жительства приемной семьи, </a:t>
            </a:r>
            <a:r>
              <a:rPr lang="ru-RU" b="1" dirty="0" smtClean="0"/>
              <a:t>ДДСТ </a:t>
            </a:r>
            <a:r>
              <a:rPr lang="ru-RU" dirty="0" smtClean="0"/>
              <a:t>знают </a:t>
            </a:r>
            <a:r>
              <a:rPr lang="ru-RU" dirty="0"/>
              <a:t>историю семьи ребенка, все его перемещения, наличие контактов с родственниками, наличие братьев, сестер</a:t>
            </a:r>
          </a:p>
          <a:p>
            <a:pPr lvl="0" algn="just"/>
            <a:endParaRPr lang="ru-RU" b="1" i="1" dirty="0" smtClean="0"/>
          </a:p>
          <a:p>
            <a:pPr lvl="0" algn="just"/>
            <a:r>
              <a:rPr lang="ru-RU" b="1" dirty="0" smtClean="0"/>
              <a:t>Врач-педиатр </a:t>
            </a:r>
            <a:r>
              <a:rPr lang="ru-RU" b="1" dirty="0"/>
              <a:t>или </a:t>
            </a:r>
            <a:r>
              <a:rPr lang="ru-RU" b="1" dirty="0" smtClean="0"/>
              <a:t>медсестра </a:t>
            </a:r>
            <a:r>
              <a:rPr lang="ru-RU" dirty="0" smtClean="0"/>
              <a:t>ведут </a:t>
            </a:r>
            <a:r>
              <a:rPr lang="ru-RU" dirty="0"/>
              <a:t>постоянное наблюдение за состоянием здоровья ребенка</a:t>
            </a:r>
          </a:p>
          <a:p>
            <a:pPr lvl="0" algn="just"/>
            <a:endParaRPr lang="ru-RU" b="1" i="1" dirty="0" smtClean="0"/>
          </a:p>
          <a:p>
            <a:pPr marL="0" lvl="0" indent="0" algn="just"/>
            <a:r>
              <a:rPr lang="ru-RU" b="1" dirty="0" smtClean="0"/>
              <a:t>Воспитатель </a:t>
            </a:r>
            <a:r>
              <a:rPr lang="ru-RU" b="1" dirty="0"/>
              <a:t>(приемный родитель, родитель-воспитатель </a:t>
            </a:r>
            <a:r>
              <a:rPr lang="ru-RU" b="1" dirty="0" smtClean="0"/>
              <a:t>ДДСТ)</a:t>
            </a:r>
            <a:r>
              <a:rPr lang="ru-RU" dirty="0"/>
              <a:t> </a:t>
            </a:r>
            <a:r>
              <a:rPr lang="ru-RU" dirty="0" smtClean="0"/>
              <a:t>находятся </a:t>
            </a:r>
            <a:r>
              <a:rPr lang="ru-RU" dirty="0"/>
              <a:t>с ребенком в течение всего дня, проводят развивающие занятия, формируют навыки самообслуживания, помогают устанавливать контакты с </a:t>
            </a:r>
            <a:r>
              <a:rPr lang="ru-RU" dirty="0" smtClean="0"/>
              <a:t>детьми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49" y="6254996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464" y="1328224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Проводите время с ребенком для </a:t>
            </a:r>
            <a:r>
              <a:rPr lang="ru-RU" sz="2000" dirty="0"/>
              <a:t>установления с ним контакта, принятия решения об усыновлении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Полученную информацию о ребенке обязательно надо подкреплять собственными наблюдениями за </a:t>
            </a:r>
            <a:r>
              <a:rPr lang="ru-RU" sz="2000" dirty="0" smtClean="0"/>
              <a:t>ребенком</a:t>
            </a:r>
          </a:p>
          <a:p>
            <a:endParaRPr lang="ru-RU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Принимайте участие в режимных моментах </a:t>
            </a:r>
            <a:r>
              <a:rPr lang="ru-RU" sz="2000" dirty="0" smtClean="0"/>
              <a:t>ребенка</a:t>
            </a:r>
          </a:p>
          <a:p>
            <a:endParaRPr lang="ru-RU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Используйте возможности патронатного воспитания, если ребенок находится в </a:t>
            </a:r>
            <a:r>
              <a:rPr lang="ru-RU" sz="2000" dirty="0" err="1" smtClean="0"/>
              <a:t>интернатном</a:t>
            </a:r>
            <a:r>
              <a:rPr lang="ru-RU" sz="2000" dirty="0" smtClean="0"/>
              <a:t> учреждении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686800" cy="739417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последующих встреч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85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5336" y="992801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Поставьте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известность опекуна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Сообщите о принятом решении специалисту, выдавшему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на знакомство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Посетите местный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отдел или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по образованию,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предъявите специалисту свои документы, подтверждающие правоспособность к усыновлению, пригласите специалиста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т.н. официальный контакт с ребенком.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080" y="424089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отказа фиксируется в направлении на знакомство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ребенком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Сообщите о принятом решении специалисту, выдавшему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на знакомство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является препятствием в получении направления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знакомство с другим ребенком для усыновления.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735" y="154601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приняли решение усыновить предложенного ребенка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2140" y="3356992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отказываетесь от усыновления предложенного ребенка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59" y="6179888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основания для устройства ребенка-сироты на воспитание в замещающую семью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Республики Беларусь в сфере защиты детей из неблагополучных семей и жизнеустройства детей-сирот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форм семейного устройства детей-сирот в Республике Беларусь, их отличия и особенности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Порядок усыновления (удочерения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передача ребенка на воспитание 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семью.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ребенка и его законных представителей на усыновление (удочерение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данных ребенка при усыновлении (удочерении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обязанности усыновителей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удочерителей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Правовые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 усыновления (удочерения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Отмена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усыновления (удочерения): правовые основания, последствия.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093296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419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Усыновленный ребенок передается усыновителям в сезонном комплекте одежды. </a:t>
            </a:r>
            <a:endParaRPr lang="ru-RU" b="1" dirty="0" smtClean="0"/>
          </a:p>
          <a:p>
            <a:r>
              <a:rPr lang="ru-RU" b="1" dirty="0" smtClean="0"/>
              <a:t>Одновременно </a:t>
            </a:r>
            <a:r>
              <a:rPr lang="ru-RU" b="1" dirty="0"/>
              <a:t>усыновителям передаются: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свидетельство о рождении ребенка (предъявляется в отделе ЗАГС </a:t>
            </a:r>
            <a:endParaRPr lang="ru-RU" dirty="0" smtClean="0"/>
          </a:p>
          <a:p>
            <a:pPr marL="271463" lvl="0"/>
            <a:r>
              <a:rPr lang="ru-RU" dirty="0" smtClean="0"/>
              <a:t>при </a:t>
            </a:r>
            <a:r>
              <a:rPr lang="ru-RU" dirty="0"/>
              <a:t>регистрации усыновления);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выписка (копия) из медицинских документов и копия медицинской справки </a:t>
            </a:r>
            <a:endParaRPr lang="ru-RU" dirty="0" smtClean="0"/>
          </a:p>
          <a:p>
            <a:pPr marL="271463" lvl="0"/>
            <a:r>
              <a:rPr lang="ru-RU" dirty="0" smtClean="0"/>
              <a:t>о </a:t>
            </a:r>
            <a:r>
              <a:rPr lang="ru-RU" dirty="0"/>
              <a:t>состоянии здоровья усыновляемого ребенка;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документы об обучении (для детей школьного возраста);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документы о родителях (свидетельство о смерти, решение суда и другие документы, подтверждающие отсутствие правоотношений родителей </a:t>
            </a:r>
            <a:endParaRPr lang="ru-RU" dirty="0" smtClean="0"/>
          </a:p>
          <a:p>
            <a:pPr marL="271463" lvl="0"/>
            <a:r>
              <a:rPr lang="ru-RU" dirty="0" smtClean="0"/>
              <a:t>с </a:t>
            </a:r>
            <a:r>
              <a:rPr lang="ru-RU" dirty="0"/>
              <a:t>ребенком);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сведения о наличии и местонахождении братьев и сестер;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опись имущества, принадлежащего ребенку, и сведения о лицах, отвечающих за его сохранность;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документ, подтверждающий наличие у ребенка жилого помещения (его части);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иные документы, имеющиеся в личном деле ребенка.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8456" y="116632"/>
            <a:ext cx="8568952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передачи и учета усыновленных детей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7853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7414430"/>
              </p:ext>
            </p:extLst>
          </p:nvPr>
        </p:nvGraphicFramePr>
        <p:xfrm>
          <a:off x="251520" y="188640"/>
          <a:ext cx="849694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2842991"/>
              </p:ext>
            </p:extLst>
          </p:nvPr>
        </p:nvGraphicFramePr>
        <p:xfrm>
          <a:off x="251520" y="2996952"/>
          <a:ext cx="849694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04" y="6252929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7490108"/>
              </p:ext>
            </p:extLst>
          </p:nvPr>
        </p:nvGraphicFramePr>
        <p:xfrm>
          <a:off x="251520" y="155679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686800" cy="115212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Учет усыновленных детей в управлении (отделе) образования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(до достижения совершеннолетия)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98" y="6196538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00164"/>
              </p:ext>
            </p:extLst>
          </p:nvPr>
        </p:nvGraphicFramePr>
        <p:xfrm>
          <a:off x="350170" y="995523"/>
          <a:ext cx="8686800" cy="5862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55645" y="1758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Меры социальной (государственной) поддержки семей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6040438"/>
            <a:ext cx="11525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0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84191"/>
              </p:ext>
            </p:extLst>
          </p:nvPr>
        </p:nvGraphicFramePr>
        <p:xfrm>
          <a:off x="350170" y="995523"/>
          <a:ext cx="8686800" cy="531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Особые обязанности усыновителей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80" y="6194228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363272" cy="10527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Согласие ребенка и его законных представителей на усыновление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778466"/>
              </p:ext>
            </p:extLst>
          </p:nvPr>
        </p:nvGraphicFramePr>
        <p:xfrm>
          <a:off x="251520" y="1097360"/>
          <a:ext cx="8686800" cy="571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10" y="6245029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08912" cy="7647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данных ребенка при усыновлении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794870"/>
              </p:ext>
            </p:extLst>
          </p:nvPr>
        </p:nvGraphicFramePr>
        <p:xfrm>
          <a:off x="251520" y="1124744"/>
          <a:ext cx="8686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55" y="6196538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4631" y="-21569"/>
            <a:ext cx="8005801" cy="64225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последствия усыновления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067192"/>
              </p:ext>
            </p:extLst>
          </p:nvPr>
        </p:nvGraphicFramePr>
        <p:xfrm>
          <a:off x="179512" y="692696"/>
          <a:ext cx="86868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87" y="6161902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9675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b="1" dirty="0">
                <a:solidFill>
                  <a:srgbClr val="C00000"/>
                </a:solidFill>
              </a:rPr>
              <a:t>Статья 138. </a:t>
            </a:r>
            <a:r>
              <a:rPr lang="ru-RU" b="1" dirty="0" smtClean="0">
                <a:solidFill>
                  <a:srgbClr val="C00000"/>
                </a:solidFill>
              </a:rPr>
              <a:t>Основания к отмене усыновления</a:t>
            </a:r>
          </a:p>
          <a:p>
            <a:pPr indent="449263" algn="just"/>
            <a:r>
              <a:rPr lang="ru-RU" i="1" dirty="0" smtClean="0">
                <a:solidFill>
                  <a:srgbClr val="C00000"/>
                </a:solidFill>
              </a:rPr>
              <a:t>(Кодекс Республики Беларусь о браке и семье)</a:t>
            </a:r>
          </a:p>
          <a:p>
            <a:pPr indent="449263" algn="just"/>
            <a:endParaRPr lang="ru-RU" i="1" dirty="0" smtClean="0">
              <a:solidFill>
                <a:srgbClr val="C00000"/>
              </a:solidFill>
            </a:endParaRPr>
          </a:p>
          <a:p>
            <a:pPr indent="449263" algn="just"/>
            <a:r>
              <a:rPr lang="ru-RU" dirty="0" smtClean="0"/>
              <a:t>Усыновление </a:t>
            </a:r>
            <a:r>
              <a:rPr lang="ru-RU" dirty="0"/>
              <a:t>ребенка может быть отменено в случае, если усыновители: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признаны недееспособными или ограниченно дееспособными;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являются больными хроническим алкоголизмом, наркоманией, токсикоманией;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уклоняются от воспитания и (или) содержания ребенка;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злоупотребляют родительскими правами и (или) жестоко обращаются </a:t>
            </a:r>
            <a:endParaRPr lang="ru-RU" dirty="0" smtClean="0"/>
          </a:p>
          <a:p>
            <a:pPr marL="271463" algn="just"/>
            <a:r>
              <a:rPr lang="ru-RU" dirty="0" smtClean="0"/>
              <a:t>с </a:t>
            </a:r>
            <a:r>
              <a:rPr lang="ru-RU" dirty="0"/>
              <a:t>усыновленным ребенком;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ведут аморальный образ жизни, что оказывает вредное воздействие </a:t>
            </a:r>
            <a:endParaRPr lang="ru-RU" dirty="0" smtClean="0"/>
          </a:p>
          <a:p>
            <a:pPr marL="271463" algn="just"/>
            <a:r>
              <a:rPr lang="ru-RU" dirty="0" smtClean="0"/>
              <a:t>на </a:t>
            </a:r>
            <a:r>
              <a:rPr lang="ru-RU" dirty="0"/>
              <a:t>усыновленного ребенка.</a:t>
            </a:r>
          </a:p>
          <a:p>
            <a:pPr indent="449263" algn="just"/>
            <a:r>
              <a:rPr lang="ru-RU" dirty="0"/>
              <a:t>Усыновление ребенка также может быть отменено в иных случаях, предусмотренных частью первой статьи 125 настоящего Кодекса, если это необходимо для защиты прав и законных интересов ребенка. При этом должно учитываться желание ребенка, достигшего десяти лет.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599" y="188640"/>
            <a:ext cx="8686800" cy="64807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Отмена усыновления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10" y="6237312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433" y="141277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Статья 139. Лица, обладающие правом требовать отмены </a:t>
            </a:r>
            <a:r>
              <a:rPr lang="ru-RU" sz="2000" b="1" dirty="0" smtClean="0">
                <a:solidFill>
                  <a:srgbClr val="002060"/>
                </a:solidFill>
              </a:rPr>
              <a:t>усыновления</a:t>
            </a:r>
            <a:endParaRPr lang="ru-RU" sz="2000" b="1" dirty="0">
              <a:solidFill>
                <a:srgbClr val="002060"/>
              </a:solidFill>
            </a:endParaRPr>
          </a:p>
          <a:p>
            <a:pPr indent="449263" algn="just"/>
            <a:r>
              <a:rPr lang="ru-RU" sz="2000" dirty="0">
                <a:solidFill>
                  <a:srgbClr val="002060"/>
                </a:solidFill>
              </a:rPr>
              <a:t>Правом требовать отмены усыновления ребенка обладают его родители, усыновители ребенка, усыновленный ребенок, достигший четырнадцати лет, орган опеки и попечительства, прокурор, а по делам о международном усыновлении – также Национальный центр усыновления.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5917" y="116632"/>
            <a:ext cx="8686800" cy="64807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усыновления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3933056"/>
            <a:ext cx="5222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(Кодекс Республики Беларусь о браке и семье)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61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326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основания для устройства ребенка-сироты на воспитание в замещающую семью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548" y="170080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just"/>
            <a:r>
              <a:rPr lang="ru-RU" sz="2000" dirty="0">
                <a:solidFill>
                  <a:srgbClr val="002060"/>
                </a:solidFill>
              </a:rPr>
              <a:t>Все дети имеют право на жизнь в семье в кругу родителей </a:t>
            </a: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dirty="0">
                <a:solidFill>
                  <a:srgbClr val="002060"/>
                </a:solidFill>
              </a:rPr>
              <a:t>близких родственников, на их заботу и внимание.</a:t>
            </a:r>
          </a:p>
          <a:p>
            <a:pPr indent="396000" algn="just"/>
            <a:r>
              <a:rPr lang="ru-RU" sz="2000" dirty="0">
                <a:solidFill>
                  <a:srgbClr val="002060"/>
                </a:solidFill>
              </a:rPr>
              <a:t>Органы опеки и попечительства, иные организации, уполномоченные законодательством Республики Беларусь осуществлять защиту прав </a:t>
            </a: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dirty="0">
                <a:solidFill>
                  <a:srgbClr val="002060"/>
                </a:solidFill>
              </a:rPr>
              <a:t>законных интересов детей, должны принимать все </a:t>
            </a:r>
            <a:r>
              <a:rPr lang="ru-RU" sz="2000" dirty="0" smtClean="0">
                <a:solidFill>
                  <a:srgbClr val="002060"/>
                </a:solidFill>
              </a:rPr>
              <a:t>меры по </a:t>
            </a:r>
            <a:r>
              <a:rPr lang="ru-RU" sz="2000" dirty="0">
                <a:solidFill>
                  <a:srgbClr val="002060"/>
                </a:solidFill>
              </a:rPr>
              <a:t>устройству детей-сирот и детей, оставшихся без попечения родителей, на воспитание в семью (на усыновление, в опекунскую семью, приемную семью, детский дом семейного типа).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1848" y="4797152"/>
            <a:ext cx="5548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Ст.185 Право на жизнь в семье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(Кодекс Республики Беларусь о браке и семье)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84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89" y="6127025"/>
            <a:ext cx="6699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354" y="764704"/>
            <a:ext cx="84838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ru-RU" b="1" dirty="0">
                <a:solidFill>
                  <a:srgbClr val="002060"/>
                </a:solidFill>
              </a:rPr>
              <a:t>Статья 140. Последствия отмены усыновления</a:t>
            </a:r>
          </a:p>
          <a:p>
            <a:pPr marL="449263" algn="just"/>
            <a:endParaRPr lang="ru-RU" b="1" dirty="0">
              <a:solidFill>
                <a:srgbClr val="002060"/>
              </a:solidFill>
            </a:endParaRPr>
          </a:p>
          <a:p>
            <a:pPr indent="449263" algn="just"/>
            <a:r>
              <a:rPr lang="ru-RU" dirty="0">
                <a:solidFill>
                  <a:srgbClr val="002060"/>
                </a:solidFill>
              </a:rPr>
              <a:t>При отмене судом усыновления ребенка взаимные права и обязанности усыновленного ребенка и усыновителей (родственников усыновителей) прекращаются и восстанавливаются взаимные права и обязанности ребенка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его родителей (его родственников), если этого требуют интересы ребенка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indent="449263" algn="just"/>
            <a:r>
              <a:rPr lang="ru-RU" dirty="0">
                <a:solidFill>
                  <a:srgbClr val="002060"/>
                </a:solidFill>
              </a:rPr>
              <a:t>При отмене усыновления ребенок по решению суда передается родителям. При отсутствии родителей, а также если передача ребенка родителям противоречит его интересам, ребенок передается на попечение органа </a:t>
            </a:r>
            <a:r>
              <a:rPr lang="ru-RU" dirty="0" smtClean="0">
                <a:solidFill>
                  <a:srgbClr val="002060"/>
                </a:solidFill>
              </a:rPr>
              <a:t>опеки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попечительства.</a:t>
            </a:r>
          </a:p>
          <a:p>
            <a:pPr indent="449263" algn="just"/>
            <a:r>
              <a:rPr lang="ru-RU" dirty="0">
                <a:solidFill>
                  <a:srgbClr val="002060"/>
                </a:solidFill>
              </a:rPr>
              <a:t>Суд также решает вопрос, сохраняются ли за ребенком присвоенные ему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связи с его усыновлением собственное имя, отчество и фамилия, дата и место рождения.</a:t>
            </a:r>
          </a:p>
          <a:p>
            <a:pPr indent="449263" algn="just"/>
            <a:r>
              <a:rPr lang="ru-RU" dirty="0">
                <a:solidFill>
                  <a:srgbClr val="002060"/>
                </a:solidFill>
              </a:rPr>
              <a:t>Изменение собственного имени, отчества, фамилии, даты и (или) места рождения ребенка, достигшего десяти лет, возможно только с его согласия.</a:t>
            </a:r>
          </a:p>
          <a:p>
            <a:pPr indent="449263" algn="just"/>
            <a:r>
              <a:rPr lang="ru-RU" dirty="0">
                <a:solidFill>
                  <a:srgbClr val="002060"/>
                </a:solidFill>
              </a:rPr>
              <a:t>Суд, исходя из интересов ребенка, вправе обязать бывшего усыновителя выплачивать средства на содержание ребенка в соответствии с главой 11 настоящего Кодекса.</a:t>
            </a:r>
          </a:p>
          <a:p>
            <a:pPr indent="449263" algn="just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Кодекс </a:t>
            </a:r>
            <a:r>
              <a:rPr lang="ru-RU" dirty="0">
                <a:solidFill>
                  <a:srgbClr val="002060"/>
                </a:solidFill>
              </a:rPr>
              <a:t>Республики Беларусь о браке и </a:t>
            </a:r>
            <a:r>
              <a:rPr lang="ru-RU" dirty="0" smtClean="0">
                <a:solidFill>
                  <a:srgbClr val="002060"/>
                </a:solidFill>
              </a:rPr>
              <a:t>семье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4414" y="36240"/>
            <a:ext cx="8686800" cy="72846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усыновления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39" y="6117362"/>
            <a:ext cx="11525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лево 8"/>
          <p:cNvSpPr/>
          <p:nvPr/>
        </p:nvSpPr>
        <p:spPr>
          <a:xfrm rot="16199751">
            <a:off x="3698737" y="3726270"/>
            <a:ext cx="1519867" cy="637325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1540834"/>
              </p:ext>
            </p:extLst>
          </p:nvPr>
        </p:nvGraphicFramePr>
        <p:xfrm>
          <a:off x="539552" y="116632"/>
          <a:ext cx="828092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25490598"/>
              </p:ext>
            </p:extLst>
          </p:nvPr>
        </p:nvGraphicFramePr>
        <p:xfrm>
          <a:off x="1907704" y="4985792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признания несовершеннолетних находящимися в социально опасном положении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352928" cy="41044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не удовлетворяют основные жизненные потребности ребенка  (детей);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не обеспечивается надзор за поведением ребенка и его образом жизни, вследствие чего ребенок совершает деяние, содержащее признаки административного правонарушения либо преступления;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ведут аморальный образ жизни, что оказывает вредное воздействие на ребенка (детей), злоупотребляют своими правами и жестоко обращаются с ним, в связи с чем имеет место опасность для жизни и здоровья ребенка.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снования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приобретения ребенком статуса ребенка-сироты и ребенка, оставшегося без попечения родителей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568952" cy="50405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Дети-сироты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лица в возрасте до 18 лет, у которых умерли оба или единственный родитель.</a:t>
            </a:r>
          </a:p>
          <a:p>
            <a:pPr algn="just">
              <a:spcBef>
                <a:spcPts val="0"/>
              </a:spcBef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оставшиеся без попечения родителей,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лица в возрасте до 18 лет, которые остались без попечения единственного или обоих родителей вследствие: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лишения родителей родительских прав,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отобрания их у родителей без лишения родительских прав,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признания родителей недееспособными, ограниченно дееспособными, безвестно отсутствующими, объявления их умершими,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нахождения родителей в розыске, в местах содержания под стражей,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наличия у родителей заболевания, состояния, препятствующих выполнению родителями обязанностей по воспитанию и содержанию детей,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отбывания родителями наказания в учреждениях, исполняющих наказание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в виде ареста, ограничения свободы, лишения свободы,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оставления их родителями в организациях здравоохранения,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согласия родителей на усыновление (удочерение) детей при отказе родителей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от детей и их раздельном проживании с детьми,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обнаружения брошенными, </a:t>
            </a:r>
          </a:p>
          <a:p>
            <a:pPr marL="719138" indent="-27305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в других случаях отсутствия попечения родителей.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108913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 Республики Беларусь в сфере защиты детей из неблагополучных семей и жизнеустройства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детей-сирот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640960" cy="475252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 Республики Беларусь о браке и семье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патронатном воспитании, утвержденное  Постановлением Совета Министров Республики Беларусь от 28.06.2012г. № 596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порядке передачи детей на усыновление (удочерение) </a:t>
            </a:r>
          </a:p>
          <a:p>
            <a:pPr marL="358775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осуществления контроля за условиями жизни и воспитания детей в семьях усыновителей на территории Республики Беларусь, утвержденное  Постановлением Совета Министров Республики Беларусь от 28.02.2006г. № 290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порядке международного усыновления (удочерения) и установления международных опеки, попечительства над детьми, утвержденное  Постановлением Совета Министров Республики Беларусь от 31.01.2007г. № 122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детском доме семейного типа, утвержденное Постановлением Совета Министров Республики Беларусь от 27.02.2006г. № 289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приемной семье, утвержденное  Постановлением Совета Министров Республики Беларусь  от 28.10.1999г. № 1678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порядке организации работы по установлению и осуществлению опеки (попечительства) над несовершеннолетними детьми, утвержденное  Постановлением Совета Министров Республики Беларусь  от 20.05.2006г. № 637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36905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20" y="496287"/>
            <a:ext cx="8229600" cy="940966"/>
          </a:xfrm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ОПЕКА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(ПОПЕЧИТЕЛЬСТВО)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ПРИНЯТИЕ РЕБЁНКА В СЕМЬЮ НА ПРАВАХ ВОСПИТУЕМОГО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Опека устанавливается над детьми, не достигшими возраста 14 лет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Попечительство </a:t>
            </a:r>
            <a:r>
              <a:rPr lang="ru-RU" dirty="0">
                <a:solidFill>
                  <a:srgbClr val="002060"/>
                </a:solidFill>
              </a:rPr>
              <a:t>устанавливается </a:t>
            </a:r>
            <a:r>
              <a:rPr lang="ru-RU" dirty="0" smtClean="0">
                <a:solidFill>
                  <a:srgbClr val="002060"/>
                </a:solidFill>
              </a:rPr>
              <a:t>над </a:t>
            </a:r>
            <a:r>
              <a:rPr lang="ru-RU" dirty="0">
                <a:solidFill>
                  <a:srgbClr val="002060"/>
                </a:solidFill>
              </a:rPr>
              <a:t>детьми в возрасте от 14 до 18 </a:t>
            </a:r>
            <a:r>
              <a:rPr lang="ru-RU" dirty="0" smtClean="0">
                <a:solidFill>
                  <a:srgbClr val="002060"/>
                </a:solidFill>
              </a:rPr>
              <a:t>лет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Ребёнок сохраняет свои фамилию, имя, отчество, а кровные родители не освобождаются от обязанностей по участию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содержании </a:t>
            </a:r>
            <a:r>
              <a:rPr lang="ru-RU" dirty="0" smtClean="0">
                <a:solidFill>
                  <a:srgbClr val="002060"/>
                </a:solidFill>
              </a:rPr>
              <a:t>своего ребенка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Опекун </a:t>
            </a:r>
            <a:r>
              <a:rPr lang="ru-RU" dirty="0">
                <a:solidFill>
                  <a:srgbClr val="002060"/>
                </a:solidFill>
              </a:rPr>
              <a:t>не должен препятствовать общению ребенка с его родителями и другими близкими родственниками, если такое общение соответствует интересам </a:t>
            </a:r>
            <a:r>
              <a:rPr lang="ru-RU" dirty="0" smtClean="0">
                <a:solidFill>
                  <a:srgbClr val="002060"/>
                </a:solidFill>
              </a:rPr>
              <a:t>ребенка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Между подопечным и опекуном (попечителем) после окончания опеки не возникает отношений гражданско-правового </a:t>
            </a:r>
            <a:r>
              <a:rPr lang="ru-RU" dirty="0" smtClean="0">
                <a:solidFill>
                  <a:srgbClr val="002060"/>
                </a:solidFill>
              </a:rPr>
              <a:t>характера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Над любым ребенком, оставшимся без попечения родителей, может быть установлена опека и попечительство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1232" y="188640"/>
            <a:ext cx="8784976" cy="58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форм семейного устройства детей-сирот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95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248382"/>
            <a:ext cx="8640960" cy="778098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СЕМЬЯ,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ДОМ СЕМЕЙНОГО ТИПА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На воспитание в приемную семью передается от одного до четырех детей-сирот и детей, оставшихся без попечения родителей, с учетом детей, над которыми установлена опека (попечительство) одним </a:t>
            </a:r>
            <a:r>
              <a:rPr lang="ru-RU" dirty="0" smtClean="0">
                <a:solidFill>
                  <a:srgbClr val="002060"/>
                </a:solidFill>
              </a:rPr>
              <a:t>из </a:t>
            </a:r>
            <a:r>
              <a:rPr lang="ru-RU" dirty="0">
                <a:solidFill>
                  <a:srgbClr val="002060"/>
                </a:solidFill>
              </a:rPr>
              <a:t>супругов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В детский дом семейного типа могут быть приняты на воспитание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от 5 до 10 детей-сирот и детей, оставшихся без попечения родителей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Приемные родители, родители-воспитатели являются работниками отдела образования, с ними заключается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договор об условиях воспитания и содержания детей и трудовой договор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Срок передачи ребёнка в приемную семью, детский дом семейного типа определяется договором и может быть разным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Приемными родителями не могут быть бабушки, дедушки, родные братья и сестры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90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5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935088"/>
          </a:xfrm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ПАТРОНАТНОЕ ВОСПИТАНИЕ – ЭТО ФОРМА УЧАСТИЯ ГРАЖДАН В ВОСПИТАНИИ ДЕТЕЙ-СИРОТ И ДЕТЕЙ, ОСТАВШИХСЯ БЕЗ ПОПЕЧЕНИЯ РОДИТЕЛЕЙ, НАХОДЯЩИХСЯ В ДЕТСКИХ ИНТЕРНАТНЫХ УЧРЕЖДЕНИЯХ, УЧРЕЖДЕНИЯХ ПРОФЕССИОНАЛЬНО-ТЕХНИЧЕСКОГО, </a:t>
            </a:r>
            <a:b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СПЕЦИАЛЬНОГО, ВЫСШЕГО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5160"/>
            <a:ext cx="8174648" cy="359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Воспитанники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интернатных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учреждений могут передаваться 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семьи на  воспитание в период каникул, выходных, праздничных дней. Они имеют возможность познакомиться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нормами и правилами обычной семейной жизни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Опека, попечительство над несовершеннолетними, переданными на патронатное воспитание,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сохраняются за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руководителями учреждений.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Патронатное воспитание осуществляется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безвозмездно. На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детей выплачиваются денежные средства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1151890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70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3119</Words>
  <Application>Microsoft Office PowerPoint</Application>
  <PresentationFormat>Экран (4:3)</PresentationFormat>
  <Paragraphs>300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Bookman Old Style</vt:lpstr>
      <vt:lpstr>Calibri</vt:lpstr>
      <vt:lpstr>Tahoma</vt:lpstr>
      <vt:lpstr>Times New Roman</vt:lpstr>
      <vt:lpstr>Wingdings</vt:lpstr>
      <vt:lpstr>Тема Office</vt:lpstr>
      <vt:lpstr>    </vt:lpstr>
      <vt:lpstr>Презентация PowerPoint</vt:lpstr>
      <vt:lpstr>Презентация PowerPoint</vt:lpstr>
      <vt:lpstr>Критерии признания несовершеннолетних находящимися в социально опасном положении:</vt:lpstr>
      <vt:lpstr>Основания для приобретения ребенком статуса ребенка-сироты и ребенка, оставшегося без попечения родителей</vt:lpstr>
      <vt:lpstr>Законодательство Республики Беларусь в сфере защиты детей из неблагополучных семей и жизнеустройства детей-сирот</vt:lpstr>
      <vt:lpstr>ОПЕКА (ПОПЕЧИТЕЛЬСТВО) –  ПРИНЯТИЕ РЕБЁНКА В СЕМЬЮ НА ПРАВАХ ВОСПИТУЕМОГО </vt:lpstr>
      <vt:lpstr>ПРИЕМНАЯ СЕМЬЯ,  ДЕТСКИЙ ДОМ СЕМЕЙНОГО ТИПА</vt:lpstr>
      <vt:lpstr>ПАТРОНАТНОЕ ВОСПИТАНИЕ – ЭТО ФОРМА УЧАСТИЯ ГРАЖДАН В ВОСПИТАНИИ ДЕТЕЙ-СИРОТ И ДЕТЕЙ, ОСТАВШИХСЯ БЕЗ ПОПЕЧЕНИЯ РОДИТЕЛЕЙ, НАХОДЯЩИХСЯ В ДЕТСКИХ ИНТЕРНАТНЫХ УЧРЕЖДЕНИЯХ, УЧРЕЖДЕНИЯХ ПРОФЕССИОНАЛЬНО-ТЕХНИЧЕСКОГО,  СРЕДНЕГО СПЕЦИАЛЬНОГО, ВЫСШЕГО ОБРАЗОВАНИЯ</vt:lpstr>
      <vt:lpstr>УСЫНОВЛЕНИЕ (УДОЧЕРЕНИЕ) –  ПРИНЯТИЕ В СЕМЬЮ РЕБЁНКА НА ПРАВАХ КРОВНОГО  СО ВСЕМИ ВЫТЕКАЮЩИМИ ОТСЮДА ПРАВАМИ  И ОБЯЗАННОСТЯМИ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Согласие ребенка и его законных представителей на усыновление</vt:lpstr>
      <vt:lpstr>Изменение данных ребенка при усыновлении</vt:lpstr>
      <vt:lpstr>Правовые последствия усыновления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сервер</dc:creator>
  <cp:lastModifiedBy>Пользователь Windows</cp:lastModifiedBy>
  <cp:revision>125</cp:revision>
  <dcterms:created xsi:type="dcterms:W3CDTF">2015-11-26T08:39:01Z</dcterms:created>
  <dcterms:modified xsi:type="dcterms:W3CDTF">2021-03-20T07:11:06Z</dcterms:modified>
</cp:coreProperties>
</file>