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76" r:id="rId1"/>
    <p:sldMasterId id="2147483668" r:id="rId2"/>
  </p:sldMasterIdLst>
  <p:notesMasterIdLst>
    <p:notesMasterId r:id="rId24"/>
  </p:notesMasterIdLst>
  <p:sldIdLst>
    <p:sldId id="342" r:id="rId3"/>
    <p:sldId id="356" r:id="rId4"/>
    <p:sldId id="357" r:id="rId5"/>
    <p:sldId id="360" r:id="rId6"/>
    <p:sldId id="378" r:id="rId7"/>
    <p:sldId id="358" r:id="rId8"/>
    <p:sldId id="379" r:id="rId9"/>
    <p:sldId id="375" r:id="rId10"/>
    <p:sldId id="345" r:id="rId11"/>
    <p:sldId id="366" r:id="rId12"/>
    <p:sldId id="370" r:id="rId13"/>
    <p:sldId id="371" r:id="rId14"/>
    <p:sldId id="373" r:id="rId15"/>
    <p:sldId id="346" r:id="rId16"/>
    <p:sldId id="368" r:id="rId17"/>
    <p:sldId id="343" r:id="rId18"/>
    <p:sldId id="361" r:id="rId19"/>
    <p:sldId id="355" r:id="rId20"/>
    <p:sldId id="362" r:id="rId21"/>
    <p:sldId id="377" r:id="rId22"/>
    <p:sldId id="344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99"/>
    <a:srgbClr val="CC0066"/>
    <a:srgbClr val="D60093"/>
    <a:srgbClr val="CC0099"/>
    <a:srgbClr val="003399"/>
    <a:srgbClr val="000099"/>
    <a:srgbClr val="CCCCFF"/>
    <a:srgbClr val="9999FF"/>
    <a:srgbClr val="333399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24" autoAdjust="0"/>
    <p:restoredTop sz="93587" autoAdjust="0"/>
  </p:normalViewPr>
  <p:slideViewPr>
    <p:cSldViewPr snapToGrid="0">
      <p:cViewPr varScale="1">
        <p:scale>
          <a:sx n="83" d="100"/>
          <a:sy n="83" d="100"/>
        </p:scale>
        <p:origin x="898" y="-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42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sentationgo.com/" TargetMode="External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">
            <a:extLst>
              <a:ext uri="{FF2B5EF4-FFF2-40B4-BE49-F238E27FC236}">
                <a16:creationId xmlns:a16="http://schemas.microsoft.com/office/drawing/2014/main" xmlns="" id="{E773C461-28C8-3D45-B134-B1A5363669C8}"/>
              </a:ext>
            </a:extLst>
          </p:cNvPr>
          <p:cNvSpPr/>
          <p:nvPr userDrawn="1"/>
        </p:nvSpPr>
        <p:spPr>
          <a:xfrm>
            <a:off x="0" y="0"/>
            <a:ext cx="8171180" cy="39801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Shape">
            <a:extLst>
              <a:ext uri="{FF2B5EF4-FFF2-40B4-BE49-F238E27FC236}">
                <a16:creationId xmlns:a16="http://schemas.microsoft.com/office/drawing/2014/main" xmlns="" id="{9FFB591D-55C6-224B-A8D8-B3C2C6478DB5}"/>
              </a:ext>
            </a:extLst>
          </p:cNvPr>
          <p:cNvSpPr/>
          <p:nvPr userDrawn="1"/>
        </p:nvSpPr>
        <p:spPr>
          <a:xfrm>
            <a:off x="8171180" y="-1"/>
            <a:ext cx="4020820" cy="39801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0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21600"/>
                </a:lnTo>
                <a:cubicBezTo>
                  <a:pt x="21600" y="9670"/>
                  <a:pt x="1193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Shape">
            <a:extLst>
              <a:ext uri="{FF2B5EF4-FFF2-40B4-BE49-F238E27FC236}">
                <a16:creationId xmlns:a16="http://schemas.microsoft.com/office/drawing/2014/main" xmlns="" id="{8218A535-2306-3E41-BEED-DF7A9A9DC378}"/>
              </a:ext>
            </a:extLst>
          </p:cNvPr>
          <p:cNvSpPr/>
          <p:nvPr userDrawn="1"/>
        </p:nvSpPr>
        <p:spPr>
          <a:xfrm>
            <a:off x="5321299" y="3980178"/>
            <a:ext cx="2849881" cy="28778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lnTo>
                  <a:pt x="0" y="0"/>
                </a:lnTo>
                <a:cubicBezTo>
                  <a:pt x="0" y="11926"/>
                  <a:pt x="9674" y="21600"/>
                  <a:pt x="21600" y="21600"/>
                </a:cubicBez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xmlns="" id="{8D7D448F-1174-1B46-A1CE-6CBCE01E74A2}"/>
              </a:ext>
            </a:extLst>
          </p:cNvPr>
          <p:cNvSpPr/>
          <p:nvPr userDrawn="1"/>
        </p:nvSpPr>
        <p:spPr>
          <a:xfrm>
            <a:off x="6502400" y="2311399"/>
            <a:ext cx="1668780" cy="16687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21600" y="0"/>
                </a:lnTo>
                <a:cubicBezTo>
                  <a:pt x="9666" y="0"/>
                  <a:pt x="0" y="9666"/>
                  <a:pt x="0" y="2160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Shape">
            <a:extLst>
              <a:ext uri="{FF2B5EF4-FFF2-40B4-BE49-F238E27FC236}">
                <a16:creationId xmlns:a16="http://schemas.microsoft.com/office/drawing/2014/main" xmlns="" id="{81D3D028-BB3E-714C-A655-722E41F5FA5D}"/>
              </a:ext>
            </a:extLst>
          </p:cNvPr>
          <p:cNvSpPr/>
          <p:nvPr userDrawn="1"/>
        </p:nvSpPr>
        <p:spPr>
          <a:xfrm>
            <a:off x="8171180" y="3980178"/>
            <a:ext cx="1668780" cy="16687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21600" y="0"/>
                </a:lnTo>
                <a:lnTo>
                  <a:pt x="0" y="0"/>
                </a:lnTo>
                <a:lnTo>
                  <a:pt x="0" y="21600"/>
                </a:lnTo>
                <a:lnTo>
                  <a:pt x="0" y="21600"/>
                </a:lnTo>
                <a:cubicBezTo>
                  <a:pt x="11934" y="21600"/>
                  <a:pt x="21600" y="11934"/>
                  <a:pt x="21600" y="0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0880" y="512122"/>
            <a:ext cx="7069797" cy="1820129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xmlns="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0880" y="2461205"/>
            <a:ext cx="5545797" cy="121131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xmlns="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xmlns="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xmlns="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7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">
            <a:extLst>
              <a:ext uri="{FF2B5EF4-FFF2-40B4-BE49-F238E27FC236}">
                <a16:creationId xmlns:a16="http://schemas.microsoft.com/office/drawing/2014/main" xmlns="" id="{A4DAD55A-1C51-1A42-9816-574FF3F3304A}"/>
              </a:ext>
            </a:extLst>
          </p:cNvPr>
          <p:cNvSpPr/>
          <p:nvPr userDrawn="1"/>
        </p:nvSpPr>
        <p:spPr>
          <a:xfrm>
            <a:off x="0" y="863288"/>
            <a:ext cx="10689591" cy="59947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Shape">
            <a:extLst>
              <a:ext uri="{FF2B5EF4-FFF2-40B4-BE49-F238E27FC236}">
                <a16:creationId xmlns:a16="http://schemas.microsoft.com/office/drawing/2014/main" xmlns="" id="{768FDB02-F46A-2B48-811D-979FAAF1CF40}"/>
              </a:ext>
            </a:extLst>
          </p:cNvPr>
          <p:cNvSpPr/>
          <p:nvPr userDrawn="1"/>
        </p:nvSpPr>
        <p:spPr>
          <a:xfrm>
            <a:off x="10689591" y="0"/>
            <a:ext cx="1502409" cy="1500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0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21600"/>
                </a:lnTo>
                <a:cubicBezTo>
                  <a:pt x="21600" y="9675"/>
                  <a:pt x="11944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xmlns="" id="{FE1B414D-DBFE-0E4E-8683-36F918711E81}"/>
              </a:ext>
            </a:extLst>
          </p:cNvPr>
          <p:cNvSpPr/>
          <p:nvPr userDrawn="1"/>
        </p:nvSpPr>
        <p:spPr>
          <a:xfrm>
            <a:off x="9855201" y="0"/>
            <a:ext cx="834390" cy="8632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lnTo>
                  <a:pt x="0" y="0"/>
                </a:lnTo>
                <a:cubicBezTo>
                  <a:pt x="0" y="11934"/>
                  <a:pt x="9666" y="21600"/>
                  <a:pt x="21600" y="2160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Shape">
            <a:extLst>
              <a:ext uri="{FF2B5EF4-FFF2-40B4-BE49-F238E27FC236}">
                <a16:creationId xmlns:a16="http://schemas.microsoft.com/office/drawing/2014/main" xmlns="" id="{7D9D9B3D-F74E-5B4D-A59D-9E217AC047E1}"/>
              </a:ext>
            </a:extLst>
          </p:cNvPr>
          <p:cNvSpPr/>
          <p:nvPr userDrawn="1"/>
        </p:nvSpPr>
        <p:spPr>
          <a:xfrm>
            <a:off x="0" y="6023606"/>
            <a:ext cx="834390" cy="8343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0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21600"/>
                </a:lnTo>
                <a:cubicBezTo>
                  <a:pt x="21600" y="9666"/>
                  <a:pt x="11934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1567"/>
            <a:ext cx="9665677" cy="87218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xmlns="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38049"/>
            <a:ext cx="9665677" cy="413891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xmlns="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xmlns="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xmlns="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757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">
            <a:extLst>
              <a:ext uri="{FF2B5EF4-FFF2-40B4-BE49-F238E27FC236}">
                <a16:creationId xmlns:a16="http://schemas.microsoft.com/office/drawing/2014/main" xmlns="" id="{E9A43380-C2ED-6341-88E3-867BD4808C40}"/>
              </a:ext>
            </a:extLst>
          </p:cNvPr>
          <p:cNvSpPr/>
          <p:nvPr userDrawn="1"/>
        </p:nvSpPr>
        <p:spPr>
          <a:xfrm>
            <a:off x="1507488" y="1"/>
            <a:ext cx="10680068" cy="53733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Shape">
            <a:extLst>
              <a:ext uri="{FF2B5EF4-FFF2-40B4-BE49-F238E27FC236}">
                <a16:creationId xmlns:a16="http://schemas.microsoft.com/office/drawing/2014/main" xmlns="" id="{6D8A296E-085C-AB48-A50C-A011561B74CA}"/>
              </a:ext>
            </a:extLst>
          </p:cNvPr>
          <p:cNvSpPr/>
          <p:nvPr userDrawn="1"/>
        </p:nvSpPr>
        <p:spPr>
          <a:xfrm>
            <a:off x="10524488" y="0"/>
            <a:ext cx="1667512" cy="16675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lnTo>
                  <a:pt x="0" y="0"/>
                </a:lnTo>
                <a:cubicBezTo>
                  <a:pt x="0" y="11927"/>
                  <a:pt x="9673" y="21600"/>
                  <a:pt x="21600" y="2160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xmlns="" id="{26125D1B-BBFC-D347-98A9-DBE07C1771D1}"/>
              </a:ext>
            </a:extLst>
          </p:cNvPr>
          <p:cNvSpPr/>
          <p:nvPr userDrawn="1"/>
        </p:nvSpPr>
        <p:spPr>
          <a:xfrm>
            <a:off x="0" y="5359400"/>
            <a:ext cx="1510028" cy="1498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lnTo>
                  <a:pt x="0" y="0"/>
                </a:lnTo>
                <a:cubicBezTo>
                  <a:pt x="0" y="11925"/>
                  <a:pt x="9675" y="21600"/>
                  <a:pt x="21600" y="2160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Shape">
            <a:extLst>
              <a:ext uri="{FF2B5EF4-FFF2-40B4-BE49-F238E27FC236}">
                <a16:creationId xmlns:a16="http://schemas.microsoft.com/office/drawing/2014/main" xmlns="" id="{D82FA734-0125-F143-8055-0E0F2CE38F18}"/>
              </a:ext>
            </a:extLst>
          </p:cNvPr>
          <p:cNvSpPr/>
          <p:nvPr userDrawn="1"/>
        </p:nvSpPr>
        <p:spPr>
          <a:xfrm>
            <a:off x="1510028" y="5981700"/>
            <a:ext cx="828845" cy="876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0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21600"/>
                </a:lnTo>
                <a:cubicBezTo>
                  <a:pt x="21600" y="9666"/>
                  <a:pt x="11934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" name="Shape">
            <a:extLst>
              <a:ext uri="{FF2B5EF4-FFF2-40B4-BE49-F238E27FC236}">
                <a16:creationId xmlns:a16="http://schemas.microsoft.com/office/drawing/2014/main" xmlns="" id="{ACBE3B03-26EE-A042-B5E7-844ED4E3848F}"/>
              </a:ext>
            </a:extLst>
          </p:cNvPr>
          <p:cNvSpPr/>
          <p:nvPr userDrawn="1"/>
        </p:nvSpPr>
        <p:spPr>
          <a:xfrm>
            <a:off x="0" y="4528458"/>
            <a:ext cx="881379" cy="8309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0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21600"/>
                </a:lnTo>
                <a:cubicBezTo>
                  <a:pt x="21600" y="9666"/>
                  <a:pt x="11934" y="0"/>
                  <a:pt x="0" y="0"/>
                </a:cubicBez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4677" y="365125"/>
            <a:ext cx="8855368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xmlns="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4676" y="1825625"/>
            <a:ext cx="9689123" cy="339114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xmlns="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xmlns="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xmlns="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473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">
            <a:extLst>
              <a:ext uri="{FF2B5EF4-FFF2-40B4-BE49-F238E27FC236}">
                <a16:creationId xmlns:a16="http://schemas.microsoft.com/office/drawing/2014/main" xmlns="" id="{00920C5A-7313-2549-ADCE-3B54BAFD145F}"/>
              </a:ext>
            </a:extLst>
          </p:cNvPr>
          <p:cNvSpPr/>
          <p:nvPr userDrawn="1"/>
        </p:nvSpPr>
        <p:spPr>
          <a:xfrm>
            <a:off x="4587240" y="1689101"/>
            <a:ext cx="7604759" cy="516889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6" name="Shape">
            <a:extLst>
              <a:ext uri="{FF2B5EF4-FFF2-40B4-BE49-F238E27FC236}">
                <a16:creationId xmlns:a16="http://schemas.microsoft.com/office/drawing/2014/main" xmlns="" id="{9260E106-9493-514B-9B1B-7C4FF7BE37B2}"/>
              </a:ext>
            </a:extLst>
          </p:cNvPr>
          <p:cNvSpPr/>
          <p:nvPr userDrawn="1"/>
        </p:nvSpPr>
        <p:spPr>
          <a:xfrm>
            <a:off x="9622789" y="0"/>
            <a:ext cx="2569211" cy="25692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lnTo>
                  <a:pt x="0" y="0"/>
                </a:lnTo>
                <a:cubicBezTo>
                  <a:pt x="0" y="11937"/>
                  <a:pt x="9663" y="21600"/>
                  <a:pt x="21600" y="21600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" name="Shape">
            <a:extLst>
              <a:ext uri="{FF2B5EF4-FFF2-40B4-BE49-F238E27FC236}">
                <a16:creationId xmlns:a16="http://schemas.microsoft.com/office/drawing/2014/main" xmlns="" id="{63A22E75-71CE-DD44-9791-619433D53287}"/>
              </a:ext>
            </a:extLst>
          </p:cNvPr>
          <p:cNvSpPr/>
          <p:nvPr userDrawn="1"/>
        </p:nvSpPr>
        <p:spPr>
          <a:xfrm>
            <a:off x="0" y="2844800"/>
            <a:ext cx="4014468" cy="40132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0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21600"/>
                </a:lnTo>
                <a:cubicBezTo>
                  <a:pt x="21593" y="9670"/>
                  <a:pt x="11923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" name="Shape">
            <a:extLst>
              <a:ext uri="{FF2B5EF4-FFF2-40B4-BE49-F238E27FC236}">
                <a16:creationId xmlns:a16="http://schemas.microsoft.com/office/drawing/2014/main" xmlns="" id="{23EE5A03-60C2-E643-8C44-E890DAB878F9}"/>
              </a:ext>
            </a:extLst>
          </p:cNvPr>
          <p:cNvSpPr/>
          <p:nvPr userDrawn="1"/>
        </p:nvSpPr>
        <p:spPr>
          <a:xfrm>
            <a:off x="1685288" y="1689101"/>
            <a:ext cx="2901951" cy="29019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lnTo>
                  <a:pt x="0" y="0"/>
                </a:lnTo>
                <a:cubicBezTo>
                  <a:pt x="0" y="11930"/>
                  <a:pt x="9670" y="21600"/>
                  <a:pt x="21600" y="21600"/>
                </a:cubicBez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" name="Shape">
            <a:extLst>
              <a:ext uri="{FF2B5EF4-FFF2-40B4-BE49-F238E27FC236}">
                <a16:creationId xmlns:a16="http://schemas.microsoft.com/office/drawing/2014/main" xmlns="" id="{A684DAD7-3726-204E-8027-57E8E18C9D1D}"/>
              </a:ext>
            </a:extLst>
          </p:cNvPr>
          <p:cNvSpPr/>
          <p:nvPr userDrawn="1"/>
        </p:nvSpPr>
        <p:spPr>
          <a:xfrm>
            <a:off x="2891789" y="1"/>
            <a:ext cx="1695451" cy="1689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21600" y="0"/>
                </a:lnTo>
                <a:cubicBezTo>
                  <a:pt x="9670" y="0"/>
                  <a:pt x="0" y="9670"/>
                  <a:pt x="0" y="2160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1292" y="2461846"/>
            <a:ext cx="6576158" cy="2100629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71292" y="4589463"/>
            <a:ext cx="657615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78CD13F7-FE5E-4564-955B-78635E1D6B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DFEC6B85-2D6C-4E54-AFB1-FC9C8C5BC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C0A08B1B-1C08-468B-84FB-AF1608C8E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352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">
            <a:extLst>
              <a:ext uri="{FF2B5EF4-FFF2-40B4-BE49-F238E27FC236}">
                <a16:creationId xmlns:a16="http://schemas.microsoft.com/office/drawing/2014/main" xmlns="" id="{E674DE8C-FDC3-9346-A6D3-71FCD71F6BD1}"/>
              </a:ext>
            </a:extLst>
          </p:cNvPr>
          <p:cNvSpPr/>
          <p:nvPr userDrawn="1"/>
        </p:nvSpPr>
        <p:spPr>
          <a:xfrm>
            <a:off x="5295899" y="-1271"/>
            <a:ext cx="2496823" cy="25361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21600" y="0"/>
                </a:lnTo>
                <a:lnTo>
                  <a:pt x="0" y="0"/>
                </a:lnTo>
                <a:lnTo>
                  <a:pt x="0" y="21600"/>
                </a:lnTo>
                <a:lnTo>
                  <a:pt x="0" y="21600"/>
                </a:lnTo>
                <a:cubicBezTo>
                  <a:pt x="11932" y="21600"/>
                  <a:pt x="21600" y="11932"/>
                  <a:pt x="21600" y="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" name="Shape">
            <a:extLst>
              <a:ext uri="{FF2B5EF4-FFF2-40B4-BE49-F238E27FC236}">
                <a16:creationId xmlns:a16="http://schemas.microsoft.com/office/drawing/2014/main" xmlns="" id="{96F86402-795D-5042-8F33-6CD84B358016}"/>
              </a:ext>
            </a:extLst>
          </p:cNvPr>
          <p:cNvSpPr/>
          <p:nvPr userDrawn="1"/>
        </p:nvSpPr>
        <p:spPr>
          <a:xfrm>
            <a:off x="1244600" y="-1271"/>
            <a:ext cx="4490722" cy="44843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0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21600"/>
                </a:lnTo>
                <a:cubicBezTo>
                  <a:pt x="21600" y="9670"/>
                  <a:pt x="1193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" name="Rectangle">
            <a:extLst>
              <a:ext uri="{FF2B5EF4-FFF2-40B4-BE49-F238E27FC236}">
                <a16:creationId xmlns:a16="http://schemas.microsoft.com/office/drawing/2014/main" xmlns="" id="{BC125BD7-D0C6-4F40-B043-93B86F7DA673}"/>
              </a:ext>
            </a:extLst>
          </p:cNvPr>
          <p:cNvSpPr/>
          <p:nvPr userDrawn="1"/>
        </p:nvSpPr>
        <p:spPr>
          <a:xfrm>
            <a:off x="1244600" y="4483100"/>
            <a:ext cx="10947400" cy="23749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9" name="Shape">
            <a:extLst>
              <a:ext uri="{FF2B5EF4-FFF2-40B4-BE49-F238E27FC236}">
                <a16:creationId xmlns:a16="http://schemas.microsoft.com/office/drawing/2014/main" xmlns="" id="{77A31B62-5222-B941-9ED4-CD14E78CA684}"/>
              </a:ext>
            </a:extLst>
          </p:cNvPr>
          <p:cNvSpPr/>
          <p:nvPr userDrawn="1"/>
        </p:nvSpPr>
        <p:spPr>
          <a:xfrm>
            <a:off x="5727699" y="2425699"/>
            <a:ext cx="2049780" cy="20574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21600" y="0"/>
                </a:lnTo>
                <a:cubicBezTo>
                  <a:pt x="9665" y="0"/>
                  <a:pt x="0" y="9665"/>
                  <a:pt x="0" y="21600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5385" y="976812"/>
            <a:ext cx="3516924" cy="335499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65384" y="4589463"/>
            <a:ext cx="988206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67E5779-2729-4DED-A8C2-41F4FEE4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FBD21987-FA22-47F7-B702-8D9638C10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A03F40A7-0F3F-41D6-9058-1BE8DB270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Shape">
            <a:extLst>
              <a:ext uri="{FF2B5EF4-FFF2-40B4-BE49-F238E27FC236}">
                <a16:creationId xmlns:a16="http://schemas.microsoft.com/office/drawing/2014/main" xmlns="" id="{5A79F0FE-F7A7-C04A-AE9F-8567AD897EBB}"/>
              </a:ext>
            </a:extLst>
          </p:cNvPr>
          <p:cNvSpPr/>
          <p:nvPr userDrawn="1"/>
        </p:nvSpPr>
        <p:spPr>
          <a:xfrm>
            <a:off x="0" y="4483100"/>
            <a:ext cx="1244600" cy="12369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lnTo>
                  <a:pt x="0" y="0"/>
                </a:lnTo>
                <a:cubicBezTo>
                  <a:pt x="0" y="11931"/>
                  <a:pt x="9669" y="21600"/>
                  <a:pt x="21600" y="21600"/>
                </a:cubicBez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62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xmlns="" id="{03CBD5B0-2F70-D445-A332-DCCEE1331D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622790" y="0"/>
            <a:ext cx="2569207" cy="2569210"/>
          </a:xfrm>
          <a:custGeom>
            <a:avLst/>
            <a:gdLst>
              <a:gd name="connsiteX0" fmla="*/ 2569209 w 2569209"/>
              <a:gd name="connsiteY0" fmla="*/ 0 h 2569209"/>
              <a:gd name="connsiteX1" fmla="*/ 2569209 w 2569209"/>
              <a:gd name="connsiteY1" fmla="*/ 2569209 h 2569209"/>
              <a:gd name="connsiteX2" fmla="*/ 0 w 2569209"/>
              <a:gd name="connsiteY2" fmla="*/ 2569209 h 2569209"/>
              <a:gd name="connsiteX3" fmla="*/ 2569209 w 2569209"/>
              <a:gd name="connsiteY3" fmla="*/ 0 h 2569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9209" h="2569209">
                <a:moveTo>
                  <a:pt x="2569209" y="0"/>
                </a:moveTo>
                <a:lnTo>
                  <a:pt x="2569209" y="2569209"/>
                </a:lnTo>
                <a:lnTo>
                  <a:pt x="0" y="2569209"/>
                </a:lnTo>
                <a:cubicBezTo>
                  <a:pt x="0" y="1150673"/>
                  <a:pt x="1150673" y="0"/>
                  <a:pt x="2569209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20" name="Rectangle">
            <a:extLst>
              <a:ext uri="{FF2B5EF4-FFF2-40B4-BE49-F238E27FC236}">
                <a16:creationId xmlns:a16="http://schemas.microsoft.com/office/drawing/2014/main" xmlns="" id="{8FA06C30-8BAD-B34F-9D26-616108221081}"/>
              </a:ext>
            </a:extLst>
          </p:cNvPr>
          <p:cNvSpPr/>
          <p:nvPr userDrawn="1"/>
        </p:nvSpPr>
        <p:spPr>
          <a:xfrm>
            <a:off x="9622791" y="2565401"/>
            <a:ext cx="2569208" cy="429259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1" name="Shape">
            <a:extLst>
              <a:ext uri="{FF2B5EF4-FFF2-40B4-BE49-F238E27FC236}">
                <a16:creationId xmlns:a16="http://schemas.microsoft.com/office/drawing/2014/main" xmlns="" id="{C23728F5-DD6C-8648-A91C-D1EEEA97C197}"/>
              </a:ext>
            </a:extLst>
          </p:cNvPr>
          <p:cNvSpPr/>
          <p:nvPr userDrawn="1"/>
        </p:nvSpPr>
        <p:spPr>
          <a:xfrm>
            <a:off x="8555990" y="2565401"/>
            <a:ext cx="1066799" cy="10642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lnTo>
                  <a:pt x="0" y="0"/>
                </a:lnTo>
                <a:cubicBezTo>
                  <a:pt x="0" y="11934"/>
                  <a:pt x="9666" y="21600"/>
                  <a:pt x="21600" y="2160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65401"/>
            <a:ext cx="7597042" cy="1997074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74985" y="5067300"/>
            <a:ext cx="7397262" cy="102235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B145FAD1-5607-4570-9675-FE2648149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265FB8DD-A34F-4C06-9929-1E68FACD4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xmlns="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24634" y="2736013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xmlns="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224634" y="2963346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xmlns="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24634" y="3190679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2" name="Shape">
            <a:extLst>
              <a:ext uri="{FF2B5EF4-FFF2-40B4-BE49-F238E27FC236}">
                <a16:creationId xmlns:a16="http://schemas.microsoft.com/office/drawing/2014/main" xmlns="" id="{0E0F58A7-94C8-B34D-932F-C0E884675D79}"/>
              </a:ext>
            </a:extLst>
          </p:cNvPr>
          <p:cNvSpPr/>
          <p:nvPr userDrawn="1"/>
        </p:nvSpPr>
        <p:spPr>
          <a:xfrm>
            <a:off x="0" y="0"/>
            <a:ext cx="1935479" cy="19354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21600" y="0"/>
                </a:lnTo>
                <a:lnTo>
                  <a:pt x="0" y="0"/>
                </a:lnTo>
                <a:lnTo>
                  <a:pt x="0" y="21600"/>
                </a:lnTo>
                <a:lnTo>
                  <a:pt x="0" y="21600"/>
                </a:lnTo>
                <a:cubicBezTo>
                  <a:pt x="11934" y="21600"/>
                  <a:pt x="21600" y="11934"/>
                  <a:pt x="21600" y="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" name="Shape">
            <a:extLst>
              <a:ext uri="{FF2B5EF4-FFF2-40B4-BE49-F238E27FC236}">
                <a16:creationId xmlns:a16="http://schemas.microsoft.com/office/drawing/2014/main" xmlns="" id="{25BE28BD-64D6-A444-8D73-F70DBD3B8044}"/>
              </a:ext>
            </a:extLst>
          </p:cNvPr>
          <p:cNvSpPr/>
          <p:nvPr userDrawn="1"/>
        </p:nvSpPr>
        <p:spPr>
          <a:xfrm>
            <a:off x="0" y="5067300"/>
            <a:ext cx="1822452" cy="17907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21600" y="0"/>
                </a:lnTo>
                <a:lnTo>
                  <a:pt x="0" y="0"/>
                </a:lnTo>
                <a:lnTo>
                  <a:pt x="0" y="21600"/>
                </a:lnTo>
                <a:lnTo>
                  <a:pt x="0" y="21600"/>
                </a:lnTo>
                <a:cubicBezTo>
                  <a:pt x="11936" y="21600"/>
                  <a:pt x="21600" y="11921"/>
                  <a:pt x="21600" y="0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" name="Shape">
            <a:extLst>
              <a:ext uri="{FF2B5EF4-FFF2-40B4-BE49-F238E27FC236}">
                <a16:creationId xmlns:a16="http://schemas.microsoft.com/office/drawing/2014/main" xmlns="" id="{F0DD1937-EBA9-8D4C-8AAC-5F2722FF3D16}"/>
              </a:ext>
            </a:extLst>
          </p:cNvPr>
          <p:cNvSpPr/>
          <p:nvPr userDrawn="1"/>
        </p:nvSpPr>
        <p:spPr>
          <a:xfrm>
            <a:off x="1571599" y="5981701"/>
            <a:ext cx="911858" cy="8762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0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21600"/>
                </a:lnTo>
                <a:cubicBezTo>
                  <a:pt x="21600" y="9687"/>
                  <a:pt x="11913" y="0"/>
                  <a:pt x="0" y="0"/>
                </a:cubicBezTo>
                <a:close/>
              </a:path>
            </a:pathLst>
          </a:custGeom>
          <a:solidFill>
            <a:srgbClr val="56596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0FEC4993-EF72-4ADC-8D11-1EB7C940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15582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CC897C59-303D-43EB-830D-58B293D336AC}"/>
              </a:ext>
            </a:extLst>
          </p:cNvPr>
          <p:cNvGrpSpPr/>
          <p:nvPr userDrawn="1"/>
        </p:nvGrpSpPr>
        <p:grpSpPr>
          <a:xfrm>
            <a:off x="838199" y="1830763"/>
            <a:ext cx="10515602" cy="1741127"/>
            <a:chOff x="838199" y="1830763"/>
            <a:chExt cx="10515602" cy="1741127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xmlns="" id="{4460574F-0FFA-4AF4-9268-D077C9C57D58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xmlns="" id="{E9AEC03B-EFBC-451C-9889-555B420B787B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xmlns="" id="{12504A8F-A26B-43AF-BF89-2621FF0CE3C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xmlns="" id="{F7726C56-B942-4400-8CE0-069969802448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xmlns="" id="{DAE760DB-698E-4688-BBAF-49FD684C7AF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xmlns="" id="{72A9A194-717A-430D-B418-44C0B8F1A4C3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xmlns="" id="{E915F52A-A44F-4FB1-A1A1-1A513475EFE8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xmlns="" id="{6034C492-58E9-4550-B83D-E33D2B2217E6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xmlns="" id="{F92FB454-2844-432A-897E-609CA7D5AB13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xmlns="" id="{DFE585D9-1B79-4D2C-BE24-8DD53BF2D43D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xmlns="" id="{7CA650B9-D80A-4F55-849B-9B9229BAB7AB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xmlns="" id="{212A3E8F-2036-4425-950A-9DDCE99E48E2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xmlns="" id="{F8D77422-E1EF-442A-B883-288DFB42AC7A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xmlns="" id="{F5A5458A-8CAB-46ED-A597-7A9BC874E06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xmlns="" id="{129FB0AE-0FE9-4E47-89E1-28A56DFEFD4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xmlns="" id="{8DCBA888-FF6F-4E0D-AD60-DA0D78CD05D1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0" name="Rectangle 189">
              <a:extLst>
                <a:ext uri="{FF2B5EF4-FFF2-40B4-BE49-F238E27FC236}">
                  <a16:creationId xmlns:a16="http://schemas.microsoft.com/office/drawing/2014/main" xmlns="" id="{F9271256-F951-4086-8A3B-C91C2291A176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xmlns="" id="{27D18AA1-C449-4778-A01C-5FEFF6D4B6F0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xmlns="" id="{507DEC82-2EA5-41B4-BBE2-03D513A6990F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xmlns="" id="{CC3C8386-1A37-4F90-9D5F-F552F6BD3D6B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xmlns="" id="{20C96B97-602D-4FB6-83FA-5F537C10D957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xmlns="" id="{C78EB1C9-B967-4BCF-BA1F-F62AD5830A83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xmlns="" id="{530AF99D-4A64-462C-8DC1-2AFD50700E78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8" name="Rectangle 197">
              <a:extLst>
                <a:ext uri="{FF2B5EF4-FFF2-40B4-BE49-F238E27FC236}">
                  <a16:creationId xmlns:a16="http://schemas.microsoft.com/office/drawing/2014/main" xmlns="" id="{251EE8AC-B14F-4016-B318-3215BFA74576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xmlns="" id="{DB3EFE93-C789-4C06-AE63-48F21F3F0562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1" name="Rectangle 200">
              <a:extLst>
                <a:ext uri="{FF2B5EF4-FFF2-40B4-BE49-F238E27FC236}">
                  <a16:creationId xmlns:a16="http://schemas.microsoft.com/office/drawing/2014/main" xmlns="" id="{C159A26F-3E35-43ED-9527-94575D015CF9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:a16="http://schemas.microsoft.com/office/drawing/2014/main" xmlns="" id="{197FEBE6-4234-4233-9AAC-C966B38A457C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:a16="http://schemas.microsoft.com/office/drawing/2014/main" xmlns="" id="{4A6CCAEB-B0B2-4918-BF93-14B428F71030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:a16="http://schemas.microsoft.com/office/drawing/2014/main" xmlns="" id="{26BAB2D9-48E2-4FD7-8266-8DA7249A311F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xmlns="" id="{E373E1AE-97F0-411F-ADE1-F7FA57FDB549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xmlns="" id="{7980EC62-1AA7-49B9-A98C-B1AE41A8BAF7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xmlns="" id="{1B940435-8801-4AE0-AF82-51785C14109F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xmlns="" id="{709FEA5B-55A5-4A85-90AE-A3E8181AD6B1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xmlns="" id="{AC24C165-A09C-48A0-8D30-43D9272501D0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xmlns="" id="{AF779B59-BF2E-434C-A692-81F3395A2DDC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xmlns="" id="{72D25286-DFE7-4DB6-BC2A-849B72A1D58F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xmlns="" id="{EFFFC619-3DCF-484B-936D-D1C6706967D7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xmlns="" id="{C36F1647-E3A7-42C7-94DB-E22470CD7962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6" name="Rectangle 215">
              <a:extLst>
                <a:ext uri="{FF2B5EF4-FFF2-40B4-BE49-F238E27FC236}">
                  <a16:creationId xmlns:a16="http://schemas.microsoft.com/office/drawing/2014/main" xmlns="" id="{0812BACF-D77F-4A42-A212-538847FF9776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7" name="Rectangle 216">
              <a:extLst>
                <a:ext uri="{FF2B5EF4-FFF2-40B4-BE49-F238E27FC236}">
                  <a16:creationId xmlns:a16="http://schemas.microsoft.com/office/drawing/2014/main" xmlns="" id="{63855A19-9DBA-4293-A411-6842A7DAA995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xmlns="" id="{E705E91E-E65F-4094-8904-D56C56FC5F44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xmlns="" id="{B6DEB2ED-B6FD-4B88-90DA-9530DA2E64C9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xmlns="" id="{62E667E1-7F5F-4E4F-AF63-4AB31D847AE0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xmlns="" id="{A9D94CA5-400D-47AE-9512-4557FBE20192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xmlns="" id="{1E60784B-8569-41D5-BB14-8F5DAFDCE67A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xmlns="" id="{FE043B0E-D351-4B21-BB22-FF8713E0E199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xmlns="" id="{D57AC92D-3891-4CC7-9301-A742653C394B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xmlns="" id="{870D976A-0EA2-4422-A1FB-EE1A159B65DC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xmlns="" id="{074CEC48-74FA-45A9-9E16-525EB9E974F9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xmlns="" id="{8CA8D9C7-FFCE-4895-B720-C9F65C686B9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xmlns="" id="{DF8FDE11-2636-4F16-BC4C-C0DBD965F47E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xmlns="" id="{EAE2FCEB-5A44-4458-99EB-B2522F73151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2" name="Rectangle 231">
              <a:extLst>
                <a:ext uri="{FF2B5EF4-FFF2-40B4-BE49-F238E27FC236}">
                  <a16:creationId xmlns:a16="http://schemas.microsoft.com/office/drawing/2014/main" xmlns="" id="{FA982CEB-3569-4AB2-A279-56909D8DBA2B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3" name="Rectangle 232">
              <a:extLst>
                <a:ext uri="{FF2B5EF4-FFF2-40B4-BE49-F238E27FC236}">
                  <a16:creationId xmlns:a16="http://schemas.microsoft.com/office/drawing/2014/main" xmlns="" id="{B85FDECF-7983-4160-8B97-DA92A01F2A38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xmlns="" id="{80F0CF47-25FB-4AB4-837F-33B5D368A8C0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xmlns="" id="{12C0DD63-4FB0-4217-BC06-7CEB655B79B6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7" name="Rectangle 236">
              <a:extLst>
                <a:ext uri="{FF2B5EF4-FFF2-40B4-BE49-F238E27FC236}">
                  <a16:creationId xmlns:a16="http://schemas.microsoft.com/office/drawing/2014/main" xmlns="" id="{5841390F-E0B0-48E2-8756-2C0A532BC037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8" name="Rectangle 237">
              <a:extLst>
                <a:ext uri="{FF2B5EF4-FFF2-40B4-BE49-F238E27FC236}">
                  <a16:creationId xmlns:a16="http://schemas.microsoft.com/office/drawing/2014/main" xmlns="" id="{E49982BC-FA05-4F1B-A8BD-AE3793F3BD02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9" name="Rectangle 238">
              <a:extLst>
                <a:ext uri="{FF2B5EF4-FFF2-40B4-BE49-F238E27FC236}">
                  <a16:creationId xmlns:a16="http://schemas.microsoft.com/office/drawing/2014/main" xmlns="" id="{84445015-4210-46FE-958B-F3271E10284B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0" name="Rectangle 239">
              <a:extLst>
                <a:ext uri="{FF2B5EF4-FFF2-40B4-BE49-F238E27FC236}">
                  <a16:creationId xmlns:a16="http://schemas.microsoft.com/office/drawing/2014/main" xmlns="" id="{06FD93CB-F173-4C32-9E54-DE5EDB0F83D8}"/>
                </a:ext>
              </a:extLst>
            </p:cNvPr>
            <p:cNvSpPr/>
            <p:nvPr userDrawn="1"/>
          </p:nvSpPr>
          <p:spPr>
            <a:xfrm>
              <a:off x="10459489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xmlns="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dirty="0"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/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xmlns="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Font name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xmlns="" id="{59DB07F4-2F4D-4904-9DDA-6D453F791811}"/>
              </a:ext>
            </a:extLst>
          </p:cNvPr>
          <p:cNvSpPr txBox="1"/>
          <p:nvPr userDrawn="1"/>
        </p:nvSpPr>
        <p:spPr>
          <a:xfrm>
            <a:off x="766471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latin typeface="+mj-lt"/>
              </a:rPr>
              <a:t>Aa</a:t>
            </a:r>
          </a:p>
        </p:txBody>
      </p:sp>
      <p:sp>
        <p:nvSpPr>
          <p:cNvPr id="92" name="Text Placeholder 7">
            <a:extLst>
              <a:ext uri="{FF2B5EF4-FFF2-40B4-BE49-F238E27FC236}">
                <a16:creationId xmlns:a16="http://schemas.microsoft.com/office/drawing/2014/main" xmlns="" id="{72303254-B5A5-44B0-8D71-FB4149C10B7E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68526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sp>
        <p:nvSpPr>
          <p:cNvPr id="72" name="Shape">
            <a:extLst>
              <a:ext uri="{FF2B5EF4-FFF2-40B4-BE49-F238E27FC236}">
                <a16:creationId xmlns:a16="http://schemas.microsoft.com/office/drawing/2014/main" xmlns="" id="{CCC9EF1C-E77A-E941-9A92-EC16D6C39A38}"/>
              </a:ext>
            </a:extLst>
          </p:cNvPr>
          <p:cNvSpPr/>
          <p:nvPr userDrawn="1"/>
        </p:nvSpPr>
        <p:spPr>
          <a:xfrm>
            <a:off x="10524488" y="0"/>
            <a:ext cx="1667512" cy="16675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lnTo>
                  <a:pt x="0" y="0"/>
                </a:lnTo>
                <a:cubicBezTo>
                  <a:pt x="0" y="11927"/>
                  <a:pt x="9673" y="21600"/>
                  <a:pt x="21600" y="2160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3" name="Shape">
            <a:extLst>
              <a:ext uri="{FF2B5EF4-FFF2-40B4-BE49-F238E27FC236}">
                <a16:creationId xmlns:a16="http://schemas.microsoft.com/office/drawing/2014/main" xmlns="" id="{CC12186C-3CAC-C443-A0A8-3E18A90E36B0}"/>
              </a:ext>
            </a:extLst>
          </p:cNvPr>
          <p:cNvSpPr/>
          <p:nvPr userDrawn="1"/>
        </p:nvSpPr>
        <p:spPr>
          <a:xfrm>
            <a:off x="0" y="5359400"/>
            <a:ext cx="1510028" cy="1498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lnTo>
                  <a:pt x="0" y="0"/>
                </a:lnTo>
                <a:cubicBezTo>
                  <a:pt x="0" y="11925"/>
                  <a:pt x="9675" y="21600"/>
                  <a:pt x="21600" y="2160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4" name="Shape">
            <a:extLst>
              <a:ext uri="{FF2B5EF4-FFF2-40B4-BE49-F238E27FC236}">
                <a16:creationId xmlns:a16="http://schemas.microsoft.com/office/drawing/2014/main" xmlns="" id="{DC16D5A7-486E-EF41-8DCF-F2E9149ED187}"/>
              </a:ext>
            </a:extLst>
          </p:cNvPr>
          <p:cNvSpPr/>
          <p:nvPr userDrawn="1"/>
        </p:nvSpPr>
        <p:spPr>
          <a:xfrm>
            <a:off x="1506118" y="5981700"/>
            <a:ext cx="834390" cy="876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0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21600"/>
                </a:lnTo>
                <a:cubicBezTo>
                  <a:pt x="21600" y="9666"/>
                  <a:pt x="11934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" name="Shape">
            <a:extLst>
              <a:ext uri="{FF2B5EF4-FFF2-40B4-BE49-F238E27FC236}">
                <a16:creationId xmlns:a16="http://schemas.microsoft.com/office/drawing/2014/main" xmlns="" id="{97DDBEF5-0D2C-1942-A39D-F8B0B271CCE2}"/>
              </a:ext>
            </a:extLst>
          </p:cNvPr>
          <p:cNvSpPr/>
          <p:nvPr userDrawn="1"/>
        </p:nvSpPr>
        <p:spPr>
          <a:xfrm>
            <a:off x="0" y="4522231"/>
            <a:ext cx="881379" cy="8343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0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21600"/>
                </a:lnTo>
                <a:cubicBezTo>
                  <a:pt x="21600" y="9666"/>
                  <a:pt x="11934" y="0"/>
                  <a:pt x="0" y="0"/>
                </a:cubicBez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5162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146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 userDrawn="1"/>
        </p:nvSpPr>
        <p:spPr>
          <a:xfrm>
            <a:off x="4123473" y="5982900"/>
            <a:ext cx="394505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PowerPoint and Google Slides template library</a:t>
            </a:r>
            <a:endParaRPr lang="en-US" sz="1800" dirty="0">
              <a:solidFill>
                <a:srgbClr val="A5CD00"/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983933" y="2633133"/>
            <a:ext cx="2224135" cy="369332"/>
            <a:chOff x="3459936" y="2633133"/>
            <a:chExt cx="2224135" cy="369332"/>
          </a:xfrm>
        </p:grpSpPr>
        <p:sp>
          <p:nvSpPr>
            <p:cNvPr id="9" name="TextBox 8"/>
            <p:cNvSpPr txBox="1"/>
            <p:nvPr userDrawn="1"/>
          </p:nvSpPr>
          <p:spPr>
            <a:xfrm>
              <a:off x="3459936" y="2633133"/>
              <a:ext cx="2224135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effectLst/>
                </a:rPr>
                <a:t>Designed</a:t>
              </a:r>
              <a:r>
                <a:rPr lang="en-US" baseline="0">
                  <a:solidFill>
                    <a:schemeClr val="bg1"/>
                  </a:solidFill>
                  <a:effectLst/>
                </a:rPr>
                <a:t> with         by</a:t>
              </a:r>
              <a:endParaRPr lang="en-US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0" name="Freeform 290"/>
            <p:cNvSpPr/>
            <p:nvPr userDrawn="1"/>
          </p:nvSpPr>
          <p:spPr>
            <a:xfrm>
              <a:off x="4977441" y="2705803"/>
              <a:ext cx="261456" cy="223991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rgbClr val="D900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3912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hyperlink" Target="http://www.presentationgo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793780E-9A94-4D66-9FC2-734AC5AEF5F1}"/>
              </a:ext>
            </a:extLst>
          </p:cNvPr>
          <p:cNvSpPr/>
          <p:nvPr userDrawn="1"/>
        </p:nvSpPr>
        <p:spPr>
          <a:xfrm>
            <a:off x="-12701" y="7007226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chemeClr val="accent1"/>
                </a:solidFill>
                <a:effectLst/>
                <a:latin typeface="Open Sans" panose="020B0606030504020204" pitchFamily="34" charset="0"/>
                <a:hlinkClick r:id="rId10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1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7432F9B4-C534-44E7-8E53-6B3CF87C8383}"/>
              </a:ext>
            </a:extLst>
          </p:cNvPr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86BD643E-9383-4DCE-97E0-18B6179C2E33}"/>
                </a:ext>
              </a:extLst>
            </p:cNvPr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3C47BF03-421F-44AE-8D61-516BA442BCFD}"/>
                </a:ext>
              </a:extLst>
            </p:cNvPr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A25AF704-0297-4965-ABDA-DCACCBDEC4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302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77" r:id="rId8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lib.bspu.by/handle/doc/50705" TargetMode="External"/><Relationship Id="rId2" Type="http://schemas.openxmlformats.org/officeDocument/2006/relationships/hyperlink" Target="https://elib.bspu.by/handle/doc/5010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19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microsoft.com/office/2007/relationships/hdphoto" Target="../media/hdphoto12.wdp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1.wdp"/><Relationship Id="rId11" Type="http://schemas.openxmlformats.org/officeDocument/2006/relationships/image" Target="../media/image42.png"/><Relationship Id="rId5" Type="http://schemas.openxmlformats.org/officeDocument/2006/relationships/image" Target="../media/image39.png"/><Relationship Id="rId10" Type="http://schemas.openxmlformats.org/officeDocument/2006/relationships/image" Target="../media/image25.png"/><Relationship Id="rId4" Type="http://schemas.openxmlformats.org/officeDocument/2006/relationships/image" Target="../media/image38.png"/><Relationship Id="rId9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image" Target="../media/image46.jpeg"/><Relationship Id="rId7" Type="http://schemas.openxmlformats.org/officeDocument/2006/relationships/image" Target="../media/image48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microsoft.com/office/2007/relationships/hdphoto" Target="../media/hdphoto14.wdp"/><Relationship Id="rId11" Type="http://schemas.openxmlformats.org/officeDocument/2006/relationships/image" Target="../media/image25.png"/><Relationship Id="rId5" Type="http://schemas.openxmlformats.org/officeDocument/2006/relationships/image" Target="../media/image47.png"/><Relationship Id="rId10" Type="http://schemas.openxmlformats.org/officeDocument/2006/relationships/image" Target="../media/image50.png"/><Relationship Id="rId4" Type="http://schemas.microsoft.com/office/2007/relationships/hdphoto" Target="../media/hdphoto13.wdp"/><Relationship Id="rId9" Type="http://schemas.openxmlformats.org/officeDocument/2006/relationships/image" Target="../media/image4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2.png"/><Relationship Id="rId7" Type="http://schemas.openxmlformats.org/officeDocument/2006/relationships/image" Target="../media/image2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4.png"/><Relationship Id="rId5" Type="http://schemas.microsoft.com/office/2007/relationships/hdphoto" Target="../media/hdphoto16.wdp"/><Relationship Id="rId10" Type="http://schemas.openxmlformats.org/officeDocument/2006/relationships/image" Target="../media/image57.png"/><Relationship Id="rId4" Type="http://schemas.openxmlformats.org/officeDocument/2006/relationships/image" Target="../media/image53.png"/><Relationship Id="rId9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5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3.jpeg"/><Relationship Id="rId5" Type="http://schemas.openxmlformats.org/officeDocument/2006/relationships/image" Target="../media/image62.png"/><Relationship Id="rId4" Type="http://schemas.openxmlformats.org/officeDocument/2006/relationships/image" Target="../media/image6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microsoft.com/office/2007/relationships/hdphoto" Target="../media/hdphoto6.wdp"/><Relationship Id="rId3" Type="http://schemas.openxmlformats.org/officeDocument/2006/relationships/image" Target="../media/image6.png"/><Relationship Id="rId7" Type="http://schemas.microsoft.com/office/2007/relationships/hdphoto" Target="../media/hdphoto3.wdp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microsoft.com/office/2007/relationships/hdphoto" Target="../media/hdphoto4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6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8.png"/><Relationship Id="rId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11" Type="http://schemas.openxmlformats.org/officeDocument/2006/relationships/image" Target="../media/image25.png"/><Relationship Id="rId5" Type="http://schemas.openxmlformats.org/officeDocument/2006/relationships/image" Target="../media/image21.png"/><Relationship Id="rId10" Type="http://schemas.microsoft.com/office/2007/relationships/hdphoto" Target="../media/hdphoto9.wdp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37425">
            <a:off x="1604397" y="3247247"/>
            <a:ext cx="2692428" cy="1883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643" y="743057"/>
            <a:ext cx="2772498" cy="1716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46" y="743057"/>
            <a:ext cx="2783526" cy="1716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39958" y="5202621"/>
            <a:ext cx="3641836" cy="146619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srgbClr val="CC0099"/>
                </a:solidFill>
                <a:latin typeface="Cambria" pitchFamily="18" charset="0"/>
                <a:ea typeface="Cambria" pitchFamily="18" charset="0"/>
              </a:rPr>
              <a:t>Начальник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srgbClr val="CC0099"/>
                </a:solidFill>
                <a:latin typeface="Cambria" pitchFamily="18" charset="0"/>
                <a:ea typeface="Cambria" pitchFamily="18" charset="0"/>
              </a:rPr>
              <a:t>Республиканского центра психологической помощи Института психологии БГПУ Ольшевская Оксана Михайловна</a:t>
            </a:r>
            <a:endParaRPr lang="en-US" dirty="0">
              <a:solidFill>
                <a:srgbClr val="CC0099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26082" y="181161"/>
            <a:ext cx="4546822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«Эффективное</a:t>
            </a:r>
          </a:p>
          <a:p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в</a:t>
            </a:r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заимодействие</a:t>
            </a:r>
          </a:p>
          <a:p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у</a:t>
            </a:r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чреждения</a:t>
            </a:r>
          </a:p>
          <a:p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образования,</a:t>
            </a:r>
          </a:p>
          <a:p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семьи и социума»</a:t>
            </a:r>
            <a:endParaRPr lang="ru-RU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8" y="-84489"/>
            <a:ext cx="4051737" cy="3419983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406" y="-84489"/>
            <a:ext cx="4051737" cy="3419983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24986">
            <a:off x="1030474" y="2471346"/>
            <a:ext cx="3931627" cy="3419983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367;g3f67a7086e3_1_1113"/>
          <p:cNvPicPr preferRelativeResize="0"/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3838" y="722947"/>
            <a:ext cx="6480000" cy="5760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39578" y="136663"/>
            <a:ext cx="973029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ДРУЖЕСТВЕННАЯ И ПОДДЕРЖИВАЮЩАЯ СРЕДА</a:t>
            </a:r>
            <a:endParaRPr lang="ru-RU" sz="32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9" name="Google Shape;368;g3f67a7086e3_1_11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25574" y="722947"/>
            <a:ext cx="3960000" cy="458788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Google Shape;369;g3f67a7086e3_1_1113"/>
          <p:cNvPicPr preferRelativeResize="0"/>
          <p:nvPr/>
        </p:nvPicPr>
        <p:blipFill rotWithShape="1">
          <a:blip r:embed="rId5">
            <a:alphaModFix/>
          </a:blip>
          <a:srcRect t="28743" b="27608"/>
          <a:stretch/>
        </p:blipFill>
        <p:spPr>
          <a:xfrm>
            <a:off x="7425574" y="5310834"/>
            <a:ext cx="3960000" cy="1152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7173343" y="898634"/>
            <a:ext cx="0" cy="5580000"/>
          </a:xfrm>
          <a:prstGeom prst="line">
            <a:avLst/>
          </a:prstGeom>
          <a:ln>
            <a:solidFill>
              <a:srgbClr val="00339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073487" y="735714"/>
            <a:ext cx="0" cy="5580000"/>
          </a:xfrm>
          <a:prstGeom prst="line">
            <a:avLst/>
          </a:prstGeom>
          <a:ln>
            <a:solidFill>
              <a:srgbClr val="00339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Picture 10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44" b="10314"/>
          <a:stretch/>
        </p:blipFill>
        <p:spPr bwMode="auto">
          <a:xfrm>
            <a:off x="-2849" y="6513988"/>
            <a:ext cx="7620000" cy="35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0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44" r="39204" b="10314"/>
          <a:stretch/>
        </p:blipFill>
        <p:spPr bwMode="auto">
          <a:xfrm>
            <a:off x="7559333" y="6513948"/>
            <a:ext cx="4632667" cy="35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 rot="5400000">
            <a:off x="8703822" y="2990810"/>
            <a:ext cx="629306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ИН</a:t>
            </a:r>
            <a:r>
              <a:rPr lang="ru-RU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СТИТУ</a:t>
            </a:r>
            <a:r>
              <a:rPr lang="ru-RU" sz="3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Т ПСИХОЛОГИИ БГПУ</a:t>
            </a:r>
            <a:endParaRPr lang="ru-RU" sz="32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825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374;g3f67a7086e3_1_1119"/>
          <p:cNvSpPr txBox="1">
            <a:spLocks/>
          </p:cNvSpPr>
          <p:nvPr/>
        </p:nvSpPr>
        <p:spPr>
          <a:xfrm>
            <a:off x="3310720" y="809483"/>
            <a:ext cx="7417066" cy="26289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b" anchorCtr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 panose="020B0604020202020204" pitchFamily="34" charset="0"/>
              <a:buNone/>
            </a:pPr>
            <a:r>
              <a:rPr lang="ru-RU" sz="1800" dirty="0" smtClean="0">
                <a:solidFill>
                  <a:srgbClr val="3F3F3F"/>
                </a:solidFill>
                <a:latin typeface="Cambria" pitchFamily="18" charset="0"/>
                <a:ea typeface="Cambria" pitchFamily="18" charset="0"/>
              </a:rPr>
              <a:t>Дружественная и поддерживающая среда в учреждениях общего среднего образования : пособие для педагогических работников учреждений общего среднего образования / А.В. Музыченко [и др.]. – Минск: БГПУ, 2020. – 244 с. </a:t>
            </a:r>
            <a:r>
              <a:rPr lang="en-US" sz="1800" u="sng" dirty="0" smtClean="0">
                <a:solidFill>
                  <a:schemeClr val="hlink"/>
                </a:solidFill>
                <a:latin typeface="Cambria" pitchFamily="18" charset="0"/>
                <a:ea typeface="Cambria" pitchFamily="18" charset="0"/>
                <a:hlinkClick r:id="rId2"/>
              </a:rPr>
              <a:t>https://elib.bspu.by/handle/doc/50101</a:t>
            </a:r>
            <a:endParaRPr lang="en-US" sz="1800" dirty="0" smtClean="0">
              <a:latin typeface="Cambria" pitchFamily="18" charset="0"/>
              <a:ea typeface="Cambria" pitchFamily="18" charset="0"/>
            </a:endParaRPr>
          </a:p>
          <a:p>
            <a:pPr marL="0" indent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 panose="020B0604020202020204" pitchFamily="34" charset="0"/>
              <a:buNone/>
            </a:pPr>
            <a:endParaRPr lang="en-US" sz="1800" dirty="0" smtClean="0">
              <a:latin typeface="Cambria" pitchFamily="18" charset="0"/>
              <a:ea typeface="Cambria" pitchFamily="18" charset="0"/>
            </a:endParaRPr>
          </a:p>
          <a:p>
            <a:pPr marL="0" indent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 panose="020B0604020202020204" pitchFamily="34" charset="0"/>
              <a:buNone/>
            </a:pPr>
            <a:r>
              <a:rPr lang="ru-RU" sz="1800" dirty="0" smtClean="0">
                <a:solidFill>
                  <a:srgbClr val="3F3F3F"/>
                </a:solidFill>
                <a:latin typeface="Cambria" pitchFamily="18" charset="0"/>
                <a:ea typeface="Cambria" pitchFamily="18" charset="0"/>
              </a:rPr>
              <a:t>Дружественная и поддерживающая среда в учреждениях общего среднего образования : пособие для педагогических работников учреждений общего среднего образования / А.В. Музыченко [и др.]. 2-е изд. – Минск: БГПУ, 2020. – 312 с. </a:t>
            </a:r>
            <a:r>
              <a:rPr lang="en-US" sz="1800" u="sng" dirty="0" smtClean="0">
                <a:solidFill>
                  <a:schemeClr val="hlink"/>
                </a:solidFill>
                <a:latin typeface="Cambria" pitchFamily="18" charset="0"/>
                <a:ea typeface="Cambria" pitchFamily="18" charset="0"/>
                <a:hlinkClick r:id="rId3"/>
              </a:rPr>
              <a:t>https://elib.bspu.by/handle/doc/50705</a:t>
            </a:r>
            <a:endParaRPr lang="en-US" sz="1800" dirty="0" smtClean="0">
              <a:latin typeface="Cambria" pitchFamily="18" charset="0"/>
              <a:ea typeface="Cambria" pitchFamily="18" charset="0"/>
            </a:endParaRPr>
          </a:p>
          <a:p>
            <a:pPr marL="0" indent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 panose="020B0604020202020204" pitchFamily="34" charset="0"/>
              <a:buNone/>
            </a:pPr>
            <a:endParaRPr lang="en-US" sz="1600" dirty="0"/>
          </a:p>
        </p:txBody>
      </p:sp>
      <p:pic>
        <p:nvPicPr>
          <p:cNvPr id="8" name="Google Shape;375;g3f67a7086e3_1_11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68075" y="3194878"/>
            <a:ext cx="2520000" cy="3240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Google Shape;376;g3f67a7086e3_1_11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5400000">
            <a:off x="3456867" y="3539112"/>
            <a:ext cx="3240000" cy="2520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0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44" b="10314"/>
          <a:stretch/>
        </p:blipFill>
        <p:spPr bwMode="auto">
          <a:xfrm>
            <a:off x="-2849" y="6513988"/>
            <a:ext cx="7620000" cy="35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0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44" r="39204" b="10314"/>
          <a:stretch/>
        </p:blipFill>
        <p:spPr bwMode="auto">
          <a:xfrm>
            <a:off x="7559333" y="6513948"/>
            <a:ext cx="4632667" cy="35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Блок-схема: задержка 13"/>
          <p:cNvSpPr/>
          <p:nvPr/>
        </p:nvSpPr>
        <p:spPr>
          <a:xfrm>
            <a:off x="6779" y="846769"/>
            <a:ext cx="3240000" cy="4680000"/>
          </a:xfrm>
          <a:prstGeom prst="flowChartDelay">
            <a:avLst/>
          </a:prstGeom>
          <a:gradFill>
            <a:gsLst>
              <a:gs pos="0">
                <a:srgbClr val="003399"/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Google Shape;378;g3f67a7086e3_1_1119"/>
          <p:cNvSpPr txBox="1"/>
          <p:nvPr/>
        </p:nvSpPr>
        <p:spPr>
          <a:xfrm>
            <a:off x="-2849" y="1960807"/>
            <a:ext cx="3236400" cy="2451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000" i="0" u="none" strike="noStrike" cap="none" dirty="0">
                <a:latin typeface="Cambria" pitchFamily="18" charset="0"/>
                <a:ea typeface="Cambria" pitchFamily="18" charset="0"/>
                <a:cs typeface="Corbel"/>
                <a:sym typeface="Corbel"/>
              </a:rPr>
              <a:t>Рекомендовано научно-методическим учреждением «Национальный институт образования» Министерства образования Республики Беларусь</a:t>
            </a:r>
            <a:endParaRPr sz="2000" i="0" u="none" strike="noStrike" cap="none" dirty="0">
              <a:latin typeface="Cambria" pitchFamily="18" charset="0"/>
              <a:ea typeface="Cambria" pitchFamily="18" charset="0"/>
              <a:cs typeface="Corbel"/>
              <a:sym typeface="Corbel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9578" y="136663"/>
            <a:ext cx="973029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ДРУЖЕСТВЕННАЯ И ПОДДЕРЖИВАЮЩАЯ СРЕДА</a:t>
            </a:r>
            <a:endParaRPr lang="ru-RU" sz="32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5400000">
            <a:off x="8581901" y="2980190"/>
            <a:ext cx="629306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ИН</a:t>
            </a:r>
            <a:r>
              <a:rPr lang="ru-RU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СТИТУ</a:t>
            </a:r>
            <a:r>
              <a:rPr lang="ru-RU" sz="3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Т ПСИХОЛОГИИ БГПУ</a:t>
            </a:r>
            <a:endParaRPr lang="ru-RU" sz="32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039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400;g38beb9b6fbd_0_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3092" y="831426"/>
            <a:ext cx="3060000" cy="4320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Google Shape;401;g38beb9b6fbd_0_6"/>
          <p:cNvPicPr preferRelativeResize="0"/>
          <p:nvPr/>
        </p:nvPicPr>
        <p:blipFill rotWithShape="1">
          <a:blip r:embed="rId3">
            <a:alphaModFix/>
          </a:blip>
          <a:srcRect t="2062"/>
          <a:stretch/>
        </p:blipFill>
        <p:spPr>
          <a:xfrm>
            <a:off x="3554460" y="831426"/>
            <a:ext cx="4320000" cy="2520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Google Shape;402;g38beb9b6fbd_0_6"/>
          <p:cNvPicPr preferRelativeResize="0"/>
          <p:nvPr/>
        </p:nvPicPr>
        <p:blipFill rotWithShape="1">
          <a:blip r:embed="rId4">
            <a:alphaModFix/>
          </a:blip>
          <a:srcRect t="2112"/>
          <a:stretch/>
        </p:blipFill>
        <p:spPr>
          <a:xfrm>
            <a:off x="8021126" y="831427"/>
            <a:ext cx="3060000" cy="4320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Google Shape;404;g38beb9b6fbd_0_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60751" y="3776379"/>
            <a:ext cx="1260000" cy="12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152732" y="136663"/>
            <a:ext cx="1026165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ПСИХОЛОГИЧЕСКОЕ БЛАГОПОЛУЧИЕ ПОДРОСТКОВ</a:t>
            </a:r>
            <a:endParaRPr lang="ru-RU" sz="32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2" name="Прямоугольник: усеченные верхние углы 18">
            <a:extLst>
              <a:ext uri="{FF2B5EF4-FFF2-40B4-BE49-F238E27FC236}">
                <a16:creationId xmlns:a16="http://schemas.microsoft.com/office/drawing/2014/main" xmlns="" id="{0397A4A1-4346-4A43-5F89-57795A94ECB6}"/>
              </a:ext>
            </a:extLst>
          </p:cNvPr>
          <p:cNvSpPr/>
          <p:nvPr/>
        </p:nvSpPr>
        <p:spPr>
          <a:xfrm>
            <a:off x="296210" y="5279319"/>
            <a:ext cx="3168000" cy="1260000"/>
          </a:xfrm>
          <a:prstGeom prst="snip2SameRect">
            <a:avLst>
              <a:gd name="adj1" fmla="val 49985"/>
              <a:gd name="adj2" fmla="val 0"/>
            </a:avLst>
          </a:prstGeom>
          <a:gradFill>
            <a:gsLst>
              <a:gs pos="0">
                <a:srgbClr val="003399"/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99"/>
                </a:solidFill>
                <a:latin typeface="Cambria"/>
                <a:ea typeface="Cambria"/>
              </a:rPr>
              <a:t>ФАКУЛЬТАТИВНЫЕ ЗАНЯТИЯ 5-7, 8-11 КЛАССЫ</a:t>
            </a:r>
            <a:endParaRPr lang="ru-RU" b="1" dirty="0">
              <a:solidFill>
                <a:srgbClr val="003399"/>
              </a:solidFill>
            </a:endParaRPr>
          </a:p>
        </p:txBody>
      </p:sp>
      <p:sp>
        <p:nvSpPr>
          <p:cNvPr id="13" name="Прямоугольник: усеченные верхние углы 18">
            <a:extLst>
              <a:ext uri="{FF2B5EF4-FFF2-40B4-BE49-F238E27FC236}">
                <a16:creationId xmlns:a16="http://schemas.microsoft.com/office/drawing/2014/main" xmlns="" id="{0397A4A1-4346-4A43-5F89-57795A94ECB6}"/>
              </a:ext>
            </a:extLst>
          </p:cNvPr>
          <p:cNvSpPr/>
          <p:nvPr/>
        </p:nvSpPr>
        <p:spPr>
          <a:xfrm>
            <a:off x="3508141" y="5620911"/>
            <a:ext cx="4500000" cy="900000"/>
          </a:xfrm>
          <a:prstGeom prst="snip2SameRect">
            <a:avLst>
              <a:gd name="adj1" fmla="val 49985"/>
              <a:gd name="adj2" fmla="val 0"/>
            </a:avLst>
          </a:prstGeom>
          <a:gradFill>
            <a:gsLst>
              <a:gs pos="0">
                <a:srgbClr val="003399"/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99"/>
                </a:solidFill>
                <a:latin typeface="Cambria" pitchFamily="18" charset="0"/>
                <a:ea typeface="Cambria" pitchFamily="18" charset="0"/>
              </a:rPr>
              <a:t>КЛАССНЫЕ ЧАСЫ 1-11 КЛАССЫ</a:t>
            </a:r>
            <a:endParaRPr lang="ru-RU" b="1" dirty="0">
              <a:solidFill>
                <a:srgbClr val="003399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4" name="Прямоугольник: усеченные верхние углы 18">
            <a:extLst>
              <a:ext uri="{FF2B5EF4-FFF2-40B4-BE49-F238E27FC236}">
                <a16:creationId xmlns:a16="http://schemas.microsoft.com/office/drawing/2014/main" xmlns="" id="{0397A4A1-4346-4A43-5F89-57795A94ECB6}"/>
              </a:ext>
            </a:extLst>
          </p:cNvPr>
          <p:cNvSpPr/>
          <p:nvPr/>
        </p:nvSpPr>
        <p:spPr>
          <a:xfrm>
            <a:off x="8053184" y="5287076"/>
            <a:ext cx="3168000" cy="1260000"/>
          </a:xfrm>
          <a:prstGeom prst="snip2SameRect">
            <a:avLst>
              <a:gd name="adj1" fmla="val 49985"/>
              <a:gd name="adj2" fmla="val 0"/>
            </a:avLst>
          </a:prstGeom>
          <a:gradFill>
            <a:gsLst>
              <a:gs pos="0">
                <a:srgbClr val="003399"/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99"/>
                </a:solidFill>
                <a:latin typeface="Cambria" pitchFamily="18" charset="0"/>
                <a:ea typeface="Cambria" pitchFamily="18" charset="0"/>
              </a:rPr>
              <a:t>ИНФОРМАЦИОННЫЕ ЧАСЫ 1-11 КЛАССЫ</a:t>
            </a:r>
            <a:endParaRPr lang="ru-RU" b="1" dirty="0">
              <a:solidFill>
                <a:srgbClr val="003399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5" name="Стрелка вверх 14"/>
          <p:cNvSpPr/>
          <p:nvPr/>
        </p:nvSpPr>
        <p:spPr>
          <a:xfrm>
            <a:off x="1623938" y="5059136"/>
            <a:ext cx="360000" cy="540000"/>
          </a:xfrm>
          <a:prstGeom prst="up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>
            <a:off x="3627749" y="5885813"/>
            <a:ext cx="360000" cy="540000"/>
          </a:xfrm>
          <a:prstGeom prst="up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верх 16"/>
          <p:cNvSpPr/>
          <p:nvPr/>
        </p:nvSpPr>
        <p:spPr>
          <a:xfrm>
            <a:off x="7480095" y="5891171"/>
            <a:ext cx="360000" cy="540000"/>
          </a:xfrm>
          <a:prstGeom prst="up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верх 17"/>
          <p:cNvSpPr/>
          <p:nvPr/>
        </p:nvSpPr>
        <p:spPr>
          <a:xfrm>
            <a:off x="9441907" y="5140302"/>
            <a:ext cx="360000" cy="540000"/>
          </a:xfrm>
          <a:prstGeom prst="up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10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44" b="10314"/>
          <a:stretch/>
        </p:blipFill>
        <p:spPr bwMode="auto">
          <a:xfrm>
            <a:off x="-2849" y="6513988"/>
            <a:ext cx="7620000" cy="35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0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44" r="39204" b="10314"/>
          <a:stretch/>
        </p:blipFill>
        <p:spPr bwMode="auto">
          <a:xfrm>
            <a:off x="7559333" y="6513948"/>
            <a:ext cx="4632667" cy="35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угольник 20"/>
          <p:cNvSpPr/>
          <p:nvPr/>
        </p:nvSpPr>
        <p:spPr>
          <a:xfrm rot="5400000">
            <a:off x="8581901" y="2980190"/>
            <a:ext cx="629306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ИН</a:t>
            </a:r>
            <a:r>
              <a:rPr lang="ru-RU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СТИТУ</a:t>
            </a:r>
            <a:r>
              <a:rPr lang="ru-RU" sz="3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Т ПСИХОЛОГИИ БГПУ</a:t>
            </a:r>
            <a:endParaRPr lang="ru-RU" sz="32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235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413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96514" y="1001416"/>
            <a:ext cx="2520000" cy="3600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Google Shape;414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98334" y="1001416"/>
            <a:ext cx="2520000" cy="3600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1" name="Прямоугольник 20"/>
          <p:cNvSpPr/>
          <p:nvPr/>
        </p:nvSpPr>
        <p:spPr>
          <a:xfrm>
            <a:off x="152732" y="136663"/>
            <a:ext cx="1026165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ПСИХОЛОГИЧЕСКОЕ БЛАГОПОЛУЧИЕ ПОДРОСТКОВ</a:t>
            </a:r>
            <a:endParaRPr lang="ru-RU" sz="32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ea typeface="Cambria" pitchFamily="18" charset="0"/>
            </a:endParaRPr>
          </a:p>
        </p:txBody>
      </p:sp>
      <p:sp>
        <p:nvSpPr>
          <p:cNvPr id="22" name="Блок-схема: задержка 21"/>
          <p:cNvSpPr/>
          <p:nvPr/>
        </p:nvSpPr>
        <p:spPr>
          <a:xfrm>
            <a:off x="6779" y="846769"/>
            <a:ext cx="3960000" cy="4680000"/>
          </a:xfrm>
          <a:prstGeom prst="flowChartDelay">
            <a:avLst/>
          </a:prstGeom>
          <a:gradFill>
            <a:gsLst>
              <a:gs pos="0">
                <a:srgbClr val="003399"/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Google Shape;412;p9"/>
          <p:cNvSpPr txBox="1">
            <a:spLocks/>
          </p:cNvSpPr>
          <p:nvPr/>
        </p:nvSpPr>
        <p:spPr>
          <a:xfrm>
            <a:off x="152732" y="3798649"/>
            <a:ext cx="3692700" cy="1042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25" rIns="121900" bIns="60925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200"/>
            </a:pPr>
            <a:r>
              <a:rPr lang="ru-RU" sz="1800" dirty="0" smtClean="0">
                <a:solidFill>
                  <a:srgbClr val="003399"/>
                </a:solidFill>
                <a:latin typeface="Cambria" pitchFamily="18" charset="0"/>
                <a:ea typeface="Cambria" pitchFamily="18" charset="0"/>
                <a:cs typeface="Times New Roman"/>
                <a:sym typeface="Times New Roman"/>
              </a:rPr>
              <a:t>Постановление Министерства Образования Республики Беларусь </a:t>
            </a:r>
          </a:p>
          <a:p>
            <a:pPr marL="45720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200"/>
            </a:pPr>
            <a:r>
              <a:rPr lang="ru-RU" sz="1800" dirty="0" smtClean="0">
                <a:solidFill>
                  <a:srgbClr val="003399"/>
                </a:solidFill>
                <a:latin typeface="Cambria" pitchFamily="18" charset="0"/>
                <a:ea typeface="Cambria" pitchFamily="18" charset="0"/>
                <a:cs typeface="Times New Roman"/>
                <a:sym typeface="Times New Roman"/>
              </a:rPr>
              <a:t>от 4 августа 2022 г. № 23</a:t>
            </a:r>
            <a:r>
              <a:rPr lang="ru-RU" sz="1800" dirty="0" smtClean="0">
                <a:solidFill>
                  <a:srgbClr val="0033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 lang="ru-RU" sz="1800" dirty="0">
              <a:solidFill>
                <a:srgbClr val="003399"/>
              </a:solidFill>
            </a:endParaRPr>
          </a:p>
        </p:txBody>
      </p:sp>
      <p:sp>
        <p:nvSpPr>
          <p:cNvPr id="23" name="Блок-схема: задержка 22"/>
          <p:cNvSpPr/>
          <p:nvPr/>
        </p:nvSpPr>
        <p:spPr>
          <a:xfrm flipH="1">
            <a:off x="8223178" y="862535"/>
            <a:ext cx="3960000" cy="4680000"/>
          </a:xfrm>
          <a:prstGeom prst="flowChartDelay">
            <a:avLst/>
          </a:prstGeom>
          <a:gradFill>
            <a:gsLst>
              <a:gs pos="0">
                <a:srgbClr val="003399"/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Google Shape;418;p9"/>
          <p:cNvSpPr txBox="1"/>
          <p:nvPr/>
        </p:nvSpPr>
        <p:spPr>
          <a:xfrm>
            <a:off x="63375" y="4946735"/>
            <a:ext cx="4051426" cy="1533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1800" b="1" dirty="0">
                <a:solidFill>
                  <a:schemeClr val="dk1"/>
                </a:solidFill>
                <a:latin typeface="Cambria" pitchFamily="18" charset="0"/>
                <a:ea typeface="Cambria" pitchFamily="18" charset="0"/>
                <a:cs typeface="Corbel"/>
                <a:sym typeface="Corbel"/>
              </a:rPr>
              <a:t>Пособия р</a:t>
            </a:r>
            <a:r>
              <a:rPr lang="en-US" sz="1800" b="1" i="0" u="none" strike="noStrike" cap="none" dirty="0">
                <a:solidFill>
                  <a:schemeClr val="dk1"/>
                </a:solidFill>
                <a:latin typeface="Cambria" pitchFamily="18" charset="0"/>
                <a:ea typeface="Cambria" pitchFamily="18" charset="0"/>
                <a:cs typeface="Corbel"/>
                <a:sym typeface="Corbel"/>
              </a:rPr>
              <a:t>екомендован</a:t>
            </a:r>
            <a:r>
              <a:rPr lang="en-US" sz="1800" b="1" dirty="0">
                <a:solidFill>
                  <a:schemeClr val="dk1"/>
                </a:solidFill>
                <a:latin typeface="Cambria" pitchFamily="18" charset="0"/>
                <a:ea typeface="Cambria" pitchFamily="18" charset="0"/>
                <a:cs typeface="Corbel"/>
                <a:sym typeface="Corbel"/>
              </a:rPr>
              <a:t>ы</a:t>
            </a:r>
            <a:r>
              <a:rPr lang="en-US" sz="1800" b="1" i="0" u="none" strike="noStrike" cap="none" dirty="0">
                <a:solidFill>
                  <a:schemeClr val="dk1"/>
                </a:solidFill>
                <a:latin typeface="Cambria" pitchFamily="18" charset="0"/>
                <a:ea typeface="Cambria" pitchFamily="18" charset="0"/>
                <a:cs typeface="Corbel"/>
                <a:sym typeface="Corbel"/>
              </a:rPr>
              <a:t> </a:t>
            </a:r>
            <a:r>
              <a:rPr lang="en-US" sz="1800" b="1" i="0" u="none" strike="noStrike" cap="none" dirty="0" smtClean="0">
                <a:solidFill>
                  <a:schemeClr val="dk1"/>
                </a:solidFill>
                <a:latin typeface="Cambria" pitchFamily="18" charset="0"/>
                <a:ea typeface="Cambria" pitchFamily="18" charset="0"/>
                <a:cs typeface="Corbel"/>
                <a:sym typeface="Corbel"/>
              </a:rPr>
              <a:t>научно-</a:t>
            </a:r>
            <a:endParaRPr lang="ru-RU" sz="1800" b="1" i="0" u="none" strike="noStrike" cap="none" dirty="0" smtClean="0">
              <a:solidFill>
                <a:schemeClr val="dk1"/>
              </a:solidFill>
              <a:latin typeface="Cambria" pitchFamily="18" charset="0"/>
              <a:ea typeface="Cambria" pitchFamily="18" charset="0"/>
              <a:cs typeface="Corbel"/>
              <a:sym typeface="Corbel"/>
            </a:endParaRPr>
          </a:p>
          <a:p>
            <a:pPr marL="0" marR="0" lvl="0" indent="0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1800" b="1" i="0" u="none" strike="noStrike" cap="none" dirty="0" smtClean="0">
                <a:solidFill>
                  <a:schemeClr val="dk1"/>
                </a:solidFill>
                <a:latin typeface="Cambria" pitchFamily="18" charset="0"/>
                <a:ea typeface="Cambria" pitchFamily="18" charset="0"/>
                <a:cs typeface="Corbel"/>
                <a:sym typeface="Corbel"/>
              </a:rPr>
              <a:t>методическим </a:t>
            </a:r>
            <a:r>
              <a:rPr lang="en-US" sz="1800" b="1" i="0" u="none" strike="noStrike" cap="none" dirty="0">
                <a:solidFill>
                  <a:schemeClr val="dk1"/>
                </a:solidFill>
                <a:latin typeface="Cambria" pitchFamily="18" charset="0"/>
                <a:ea typeface="Cambria" pitchFamily="18" charset="0"/>
                <a:cs typeface="Corbel"/>
                <a:sym typeface="Corbel"/>
              </a:rPr>
              <a:t>учреждением «Национальный институт образования» Министерства образования Республики Беларусь</a:t>
            </a:r>
            <a:endParaRPr sz="1800" b="1" i="0" u="none" strike="noStrike" cap="none" dirty="0">
              <a:solidFill>
                <a:schemeClr val="dk1"/>
              </a:solidFill>
              <a:latin typeface="Cambria" pitchFamily="18" charset="0"/>
              <a:ea typeface="Cambria" pitchFamily="18" charset="0"/>
              <a:cs typeface="Corbel"/>
              <a:sym typeface="Corbel"/>
            </a:endParaRPr>
          </a:p>
        </p:txBody>
      </p:sp>
      <p:sp>
        <p:nvSpPr>
          <p:cNvPr id="13" name="Google Shape;411;p9"/>
          <p:cNvSpPr txBox="1">
            <a:spLocks/>
          </p:cNvSpPr>
          <p:nvPr/>
        </p:nvSpPr>
        <p:spPr>
          <a:xfrm>
            <a:off x="63374" y="854009"/>
            <a:ext cx="3468102" cy="335538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25" rIns="121900" bIns="609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Bef>
                <a:spcPts val="0"/>
              </a:spcBef>
              <a:buClr>
                <a:srgbClr val="FFFFFF"/>
              </a:buClr>
              <a:buSzPts val="3480"/>
              <a:buFont typeface="Corbel"/>
              <a:buNone/>
            </a:pPr>
            <a:r>
              <a:rPr lang="ru-RU" sz="1800" dirty="0" smtClean="0">
                <a:latin typeface="Cambria" pitchFamily="18" charset="0"/>
                <a:ea typeface="Cambria" pitchFamily="18" charset="0"/>
              </a:rPr>
              <a:t>Учебная программа факультативных занятий «Мое психологическое благополучие и помощь сверстникам в кризисной ситуации» для </a:t>
            </a:r>
            <a:r>
              <a:rPr lang="en-US" sz="1800" u="sng" dirty="0" smtClean="0">
                <a:latin typeface="Cambria" pitchFamily="18" charset="0"/>
                <a:ea typeface="Cambria" pitchFamily="18" charset="0"/>
              </a:rPr>
              <a:t>VIII (IX, X, XI)</a:t>
            </a:r>
            <a:r>
              <a:rPr lang="en-US" sz="1800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ru-RU" sz="1800" dirty="0" smtClean="0">
                <a:latin typeface="Cambria" pitchFamily="18" charset="0"/>
                <a:ea typeface="Cambria" pitchFamily="18" charset="0"/>
              </a:rPr>
              <a:t>класса учреждений образования, реализующих образовательные программы общего среднего образования</a:t>
            </a:r>
            <a:endParaRPr lang="ru-RU" sz="18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8" name="Google Shape;416;p9"/>
          <p:cNvSpPr txBox="1">
            <a:spLocks/>
          </p:cNvSpPr>
          <p:nvPr/>
        </p:nvSpPr>
        <p:spPr>
          <a:xfrm>
            <a:off x="8797164" y="3941928"/>
            <a:ext cx="3304863" cy="1042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25" rIns="121900" bIns="60925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200"/>
            </a:pPr>
            <a:r>
              <a:rPr lang="ru-RU" sz="1800" dirty="0" smtClean="0">
                <a:solidFill>
                  <a:srgbClr val="003399"/>
                </a:solidFill>
                <a:latin typeface="Cambria" pitchFamily="18" charset="0"/>
                <a:ea typeface="Cambria" pitchFamily="18" charset="0"/>
                <a:cs typeface="Times New Roman"/>
                <a:sym typeface="Times New Roman"/>
              </a:rPr>
              <a:t>Постановление Министерства Образования Республики Беларусь </a:t>
            </a:r>
          </a:p>
          <a:p>
            <a:pPr marL="45720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200"/>
            </a:pPr>
            <a:r>
              <a:rPr lang="ru-RU" sz="1800" dirty="0" smtClean="0">
                <a:solidFill>
                  <a:srgbClr val="003399"/>
                </a:solidFill>
                <a:latin typeface="Cambria" pitchFamily="18" charset="0"/>
                <a:ea typeface="Cambria" pitchFamily="18" charset="0"/>
                <a:cs typeface="Times New Roman"/>
                <a:sym typeface="Times New Roman"/>
              </a:rPr>
              <a:t>от 27 июля 2026 № 136</a:t>
            </a:r>
            <a:endParaRPr lang="ru-RU" sz="1800" dirty="0">
              <a:solidFill>
                <a:srgbClr val="003399"/>
              </a:solidFill>
              <a:latin typeface="Cambria" pitchFamily="18" charset="0"/>
              <a:ea typeface="Cambria" pitchFamily="18" charset="0"/>
              <a:cs typeface="Times New Roman"/>
              <a:sym typeface="Times New Roman"/>
            </a:endParaRPr>
          </a:p>
        </p:txBody>
      </p:sp>
      <p:sp>
        <p:nvSpPr>
          <p:cNvPr id="19" name="Google Shape;417;p9"/>
          <p:cNvSpPr txBox="1">
            <a:spLocks/>
          </p:cNvSpPr>
          <p:nvPr/>
        </p:nvSpPr>
        <p:spPr>
          <a:xfrm>
            <a:off x="8765628" y="903746"/>
            <a:ext cx="3404403" cy="351059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25" rIns="121900" bIns="609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Bef>
                <a:spcPts val="0"/>
              </a:spcBef>
              <a:buClr>
                <a:srgbClr val="FFFFFF"/>
              </a:buClr>
              <a:buSzPts val="3480"/>
              <a:buFont typeface="Corbel"/>
              <a:buNone/>
            </a:pPr>
            <a:r>
              <a:rPr lang="ru-RU" sz="1800" dirty="0" smtClean="0">
                <a:latin typeface="Cambria" pitchFamily="18" charset="0"/>
                <a:ea typeface="Cambria" pitchFamily="18" charset="0"/>
              </a:rPr>
              <a:t>Учебная программа факультативных занятий</a:t>
            </a:r>
          </a:p>
          <a:p>
            <a:pPr>
              <a:lnSpc>
                <a:spcPct val="80000"/>
              </a:lnSpc>
              <a:spcBef>
                <a:spcPts val="0"/>
              </a:spcBef>
              <a:buClr>
                <a:srgbClr val="FFFFFF"/>
              </a:buClr>
              <a:buSzPts val="3480"/>
              <a:buFont typeface="Corbel"/>
              <a:buNone/>
            </a:pPr>
            <a:r>
              <a:rPr lang="ru-RU" sz="1800" dirty="0" smtClean="0">
                <a:latin typeface="Cambria" pitchFamily="18" charset="0"/>
                <a:ea typeface="Cambria" pitchFamily="18" charset="0"/>
              </a:rPr>
              <a:t>«Мое психологическое благополучие и помощь сверстникам в кризисной ситуации» </a:t>
            </a:r>
            <a:r>
              <a:rPr lang="ru-RU" sz="1800" u="sng" dirty="0" smtClean="0">
                <a:latin typeface="Cambria" pitchFamily="18" charset="0"/>
                <a:ea typeface="Cambria" pitchFamily="18" charset="0"/>
              </a:rPr>
              <a:t>для </a:t>
            </a:r>
            <a:r>
              <a:rPr lang="en-US" sz="1800" u="sng" dirty="0" smtClean="0">
                <a:latin typeface="Cambria" pitchFamily="18" charset="0"/>
                <a:ea typeface="Cambria" pitchFamily="18" charset="0"/>
              </a:rPr>
              <a:t>V (VI, VII) </a:t>
            </a:r>
            <a:r>
              <a:rPr lang="ru-RU" sz="1800" dirty="0" smtClean="0">
                <a:latin typeface="Cambria" pitchFamily="18" charset="0"/>
                <a:ea typeface="Cambria" pitchFamily="18" charset="0"/>
              </a:rPr>
              <a:t>класса учреждений образования, реализующих образовательные программы общего среднего образования</a:t>
            </a:r>
            <a:endParaRPr lang="ru-RU" sz="1800" dirty="0"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24" name="Picture 10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44" b="10314"/>
          <a:stretch/>
        </p:blipFill>
        <p:spPr bwMode="auto">
          <a:xfrm>
            <a:off x="-2849" y="6513988"/>
            <a:ext cx="7620000" cy="35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10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44" r="39204" b="10314"/>
          <a:stretch/>
        </p:blipFill>
        <p:spPr bwMode="auto">
          <a:xfrm>
            <a:off x="7559333" y="6513948"/>
            <a:ext cx="4632667" cy="35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Google Shape;424;g383332b54c9_0_196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54365" y="4307298"/>
            <a:ext cx="1980000" cy="2160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7" name="Google Shape;425;g383332b54c9_0_1961"/>
          <p:cNvSpPr txBox="1"/>
          <p:nvPr/>
        </p:nvSpPr>
        <p:spPr>
          <a:xfrm>
            <a:off x="6909386" y="5886994"/>
            <a:ext cx="5192642" cy="689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60950" rIns="60950" bIns="6095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https://t.me/blago_edu</a:t>
            </a: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772959" y="5558051"/>
            <a:ext cx="51556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003399"/>
                </a:solidFill>
                <a:latin typeface="Cambria" pitchFamily="18" charset="0"/>
                <a:ea typeface="Cambria" pitchFamily="18" charset="0"/>
              </a:rPr>
              <a:t>#</a:t>
            </a:r>
            <a:r>
              <a:rPr lang="ru-RU" sz="2200" dirty="0" smtClean="0">
                <a:solidFill>
                  <a:srgbClr val="003399"/>
                </a:solidFill>
                <a:latin typeface="Cambria" pitchFamily="18" charset="0"/>
                <a:ea typeface="Cambria" pitchFamily="18" charset="0"/>
              </a:rPr>
              <a:t>ПСИХОЛОГИЧЕСКОЕ БЛАГОПОЛУЧИЕ</a:t>
            </a:r>
            <a:endParaRPr lang="ru-RU" sz="2200" dirty="0">
              <a:solidFill>
                <a:srgbClr val="003399"/>
              </a:solidFill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60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283;g3f67a7086e3_1_1145"/>
          <p:cNvSpPr/>
          <p:nvPr/>
        </p:nvSpPr>
        <p:spPr>
          <a:xfrm>
            <a:off x="322695" y="821522"/>
            <a:ext cx="6840000" cy="4680000"/>
          </a:xfrm>
          <a:custGeom>
            <a:avLst/>
            <a:gdLst/>
            <a:ahLst/>
            <a:cxnLst/>
            <a:rect l="l" t="t" r="r" b="b"/>
            <a:pathLst>
              <a:path w="15751678" h="9258300" extrusionOk="0">
                <a:moveTo>
                  <a:pt x="0" y="0"/>
                </a:moveTo>
                <a:lnTo>
                  <a:pt x="15751678" y="0"/>
                </a:lnTo>
                <a:lnTo>
                  <a:pt x="15751678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sp>
      <p:sp>
        <p:nvSpPr>
          <p:cNvPr id="10" name="Прямоугольник 9"/>
          <p:cNvSpPr/>
          <p:nvPr/>
        </p:nvSpPr>
        <p:spPr>
          <a:xfrm>
            <a:off x="233490" y="111543"/>
            <a:ext cx="1183420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РЕСПУБЛИКАНСКИЙ ЦЕНТР ПСИХОЛОГИЧЕСКОЙ ПОМОЩИ</a:t>
            </a:r>
            <a:endParaRPr lang="ru-RU" sz="32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2" name="Google Shape;284;g3f67a7086e3_1_1145"/>
          <p:cNvSpPr/>
          <p:nvPr/>
        </p:nvSpPr>
        <p:spPr>
          <a:xfrm>
            <a:off x="693685" y="4015619"/>
            <a:ext cx="1260000" cy="1260000"/>
          </a:xfrm>
          <a:custGeom>
            <a:avLst/>
            <a:gdLst/>
            <a:ahLst/>
            <a:cxnLst/>
            <a:rect l="l" t="t" r="r" b="b"/>
            <a:pathLst>
              <a:path w="2245945" h="2580447" extrusionOk="0">
                <a:moveTo>
                  <a:pt x="0" y="0"/>
                </a:moveTo>
                <a:lnTo>
                  <a:pt x="2245945" y="0"/>
                </a:lnTo>
                <a:lnTo>
                  <a:pt x="2245945" y="2580447"/>
                </a:lnTo>
                <a:lnTo>
                  <a:pt x="0" y="25804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069" r="19154" b="29150"/>
          <a:stretch/>
        </p:blipFill>
        <p:spPr bwMode="auto">
          <a:xfrm>
            <a:off x="7332343" y="815218"/>
            <a:ext cx="270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2" t="12341" r="9809" b="6250"/>
          <a:stretch/>
        </p:blipFill>
        <p:spPr bwMode="auto">
          <a:xfrm>
            <a:off x="9224240" y="3468570"/>
            <a:ext cx="270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Google Shape;285;g3f67a7086e3_1_1145"/>
          <p:cNvSpPr/>
          <p:nvPr/>
        </p:nvSpPr>
        <p:spPr>
          <a:xfrm>
            <a:off x="6532695" y="2689445"/>
            <a:ext cx="1260000" cy="1260000"/>
          </a:xfrm>
          <a:custGeom>
            <a:avLst/>
            <a:gdLst/>
            <a:ahLst/>
            <a:cxnLst/>
            <a:rect l="l" t="t" r="r" b="b"/>
            <a:pathLst>
              <a:path w="1812355" h="1812355" extrusionOk="0">
                <a:moveTo>
                  <a:pt x="0" y="0"/>
                </a:moveTo>
                <a:lnTo>
                  <a:pt x="1812354" y="0"/>
                </a:lnTo>
                <a:lnTo>
                  <a:pt x="1812354" y="1812355"/>
                </a:lnTo>
                <a:lnTo>
                  <a:pt x="0" y="18123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</p:sp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2" t="11803" r="9389" b="6574"/>
          <a:stretch/>
        </p:blipFill>
        <p:spPr bwMode="auto">
          <a:xfrm>
            <a:off x="7332342" y="4997010"/>
            <a:ext cx="2700000" cy="144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10"/>
          <p:cNvPicPr>
            <a:picLocks noChangeAspect="1" noChangeArrowheads="1"/>
          </p:cNvPicPr>
          <p:nvPr/>
        </p:nvPicPr>
        <p:blipFill rotWithShape="1">
          <a:blip r:embed="rId10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44" b="10314"/>
          <a:stretch/>
        </p:blipFill>
        <p:spPr bwMode="auto">
          <a:xfrm>
            <a:off x="-2849" y="6513988"/>
            <a:ext cx="7620000" cy="35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10"/>
          <p:cNvPicPr>
            <a:picLocks noChangeAspect="1" noChangeArrowheads="1"/>
          </p:cNvPicPr>
          <p:nvPr/>
        </p:nvPicPr>
        <p:blipFill rotWithShape="1">
          <a:blip r:embed="rId10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44" r="39204" b="10314"/>
          <a:stretch/>
        </p:blipFill>
        <p:spPr bwMode="auto">
          <a:xfrm>
            <a:off x="7559333" y="6513948"/>
            <a:ext cx="4632667" cy="35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 rotWithShape="1"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7332343" y="778454"/>
            <a:ext cx="2772497" cy="1677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803" r="16127" b="10148"/>
          <a:stretch/>
        </p:blipFill>
        <p:spPr bwMode="auto">
          <a:xfrm>
            <a:off x="9192708" y="1845302"/>
            <a:ext cx="2700000" cy="144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 rotWithShape="1"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9156459" y="1726683"/>
            <a:ext cx="2772497" cy="1677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 rotWithShape="1"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9156459" y="3382637"/>
            <a:ext cx="2772497" cy="1677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 rotWithShape="1"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7296094" y="4852517"/>
            <a:ext cx="2772497" cy="1677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384;g3f67a7086e3_1_1131"/>
          <p:cNvPicPr preferRelativeResize="0"/>
          <p:nvPr/>
        </p:nvPicPr>
        <p:blipFill rotWithShape="1">
          <a:blip r:embed="rId2">
            <a:alphaModFix/>
          </a:blip>
          <a:srcRect t="6760" r="19859" b="43427"/>
          <a:stretch/>
        </p:blipFill>
        <p:spPr>
          <a:xfrm>
            <a:off x="504512" y="315320"/>
            <a:ext cx="11160000" cy="3060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Google Shape;385;g3f67a7086e3_1_1131"/>
          <p:cNvPicPr preferRelativeResize="0"/>
          <p:nvPr/>
        </p:nvPicPr>
        <p:blipFill rotWithShape="1">
          <a:blip r:embed="rId2">
            <a:alphaModFix/>
          </a:blip>
          <a:srcRect l="19394" t="60869" r="21924" b="4410"/>
          <a:stretch/>
        </p:blipFill>
        <p:spPr>
          <a:xfrm>
            <a:off x="490126" y="3375320"/>
            <a:ext cx="11160000" cy="2813384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Google Shape;386;g3f67a7086e3_1_1131" title="qr-cod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46675" y="2544458"/>
            <a:ext cx="1260000" cy="12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44" b="10314"/>
          <a:stretch/>
        </p:blipFill>
        <p:spPr bwMode="auto">
          <a:xfrm>
            <a:off x="-2849" y="6513988"/>
            <a:ext cx="7620000" cy="35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44" r="39204" b="10314"/>
          <a:stretch/>
        </p:blipFill>
        <p:spPr bwMode="auto">
          <a:xfrm>
            <a:off x="7559333" y="6513948"/>
            <a:ext cx="4632667" cy="35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146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401040" y="111543"/>
            <a:ext cx="749910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ИНТЕРНЕТ-ПЛАТФОРМА </a:t>
            </a:r>
            <a:r>
              <a:rPr lang="en-US" sz="3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TALK2OK.BY</a:t>
            </a:r>
            <a:endParaRPr lang="ru-RU" sz="32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13" name="Picture 3" descr="C:\Users\User\Downloads\Для инстаргам и телеграмм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60" y="817269"/>
            <a:ext cx="4022787" cy="5400000"/>
          </a:xfrm>
          <a:prstGeom prst="rect">
            <a:avLst/>
          </a:prstGeom>
          <a:noFill/>
          <a:ln>
            <a:solidFill>
              <a:schemeClr val="bg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Google Shape;290;g3f67a7086e3_1_1151"/>
          <p:cNvSpPr/>
          <p:nvPr/>
        </p:nvSpPr>
        <p:spPr>
          <a:xfrm>
            <a:off x="4851487" y="811696"/>
            <a:ext cx="6840000" cy="3240000"/>
          </a:xfrm>
          <a:custGeom>
            <a:avLst/>
            <a:gdLst/>
            <a:ahLst/>
            <a:cxnLst/>
            <a:rect l="l" t="t" r="r" b="b"/>
            <a:pathLst>
              <a:path w="12766110" h="6660579" extrusionOk="0">
                <a:moveTo>
                  <a:pt x="0" y="0"/>
                </a:moveTo>
                <a:lnTo>
                  <a:pt x="12766110" y="0"/>
                </a:lnTo>
                <a:lnTo>
                  <a:pt x="12766110" y="6660579"/>
                </a:lnTo>
                <a:lnTo>
                  <a:pt x="0" y="66605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solidFill>
              <a:schemeClr val="bg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sp>
      <p:sp>
        <p:nvSpPr>
          <p:cNvPr id="15" name="Google Shape;291;g3f67a7086e3_1_1151"/>
          <p:cNvSpPr/>
          <p:nvPr/>
        </p:nvSpPr>
        <p:spPr>
          <a:xfrm>
            <a:off x="4849811" y="4058125"/>
            <a:ext cx="6840000" cy="2160000"/>
          </a:xfrm>
          <a:custGeom>
            <a:avLst/>
            <a:gdLst/>
            <a:ahLst/>
            <a:cxnLst/>
            <a:rect l="l" t="t" r="r" b="b"/>
            <a:pathLst>
              <a:path w="12584841" h="4024838" extrusionOk="0">
                <a:moveTo>
                  <a:pt x="0" y="0"/>
                </a:moveTo>
                <a:lnTo>
                  <a:pt x="12584841" y="0"/>
                </a:lnTo>
                <a:lnTo>
                  <a:pt x="12584841" y="4024838"/>
                </a:lnTo>
                <a:lnTo>
                  <a:pt x="0" y="40248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 l="-10740" t="-12410"/>
            </a:stretch>
          </a:blipFill>
          <a:ln>
            <a:solidFill>
              <a:schemeClr val="bg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sp>
      <p:pic>
        <p:nvPicPr>
          <p:cNvPr id="4097" name="Picture 1" descr="C:\Users\User\Downloads\Банер на сайт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9439">
            <a:off x="8554002" y="1545153"/>
            <a:ext cx="2924674" cy="15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Google Shape;292;g3f67a7086e3_1_1151"/>
          <p:cNvSpPr/>
          <p:nvPr/>
        </p:nvSpPr>
        <p:spPr>
          <a:xfrm>
            <a:off x="6891374" y="2708908"/>
            <a:ext cx="1260000" cy="1260000"/>
          </a:xfrm>
          <a:custGeom>
            <a:avLst/>
            <a:gdLst/>
            <a:ahLst/>
            <a:cxnLst/>
            <a:rect l="l" t="t" r="r" b="b"/>
            <a:pathLst>
              <a:path w="3369717" h="3369717" extrusionOk="0">
                <a:moveTo>
                  <a:pt x="0" y="0"/>
                </a:moveTo>
                <a:lnTo>
                  <a:pt x="3369717" y="0"/>
                </a:lnTo>
                <a:lnTo>
                  <a:pt x="3369717" y="3369717"/>
                </a:lnTo>
                <a:lnTo>
                  <a:pt x="0" y="33697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</p:sp>
      <p:pic>
        <p:nvPicPr>
          <p:cNvPr id="23" name="Picture 10"/>
          <p:cNvPicPr>
            <a:picLocks noChangeAspect="1" noChangeArrowheads="1"/>
          </p:cNvPicPr>
          <p:nvPr/>
        </p:nvPicPr>
        <p:blipFill rotWithShape="1"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44" b="10314"/>
          <a:stretch/>
        </p:blipFill>
        <p:spPr bwMode="auto">
          <a:xfrm>
            <a:off x="-2849" y="6513988"/>
            <a:ext cx="7620000" cy="35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10"/>
          <p:cNvPicPr>
            <a:picLocks noChangeAspect="1" noChangeArrowheads="1"/>
          </p:cNvPicPr>
          <p:nvPr/>
        </p:nvPicPr>
        <p:blipFill rotWithShape="1"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44" r="39204" b="10314"/>
          <a:stretch/>
        </p:blipFill>
        <p:spPr bwMode="auto">
          <a:xfrm>
            <a:off x="7559333" y="6513948"/>
            <a:ext cx="4632667" cy="35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1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 rot="648349">
            <a:off x="8300825" y="1306902"/>
            <a:ext cx="3249978" cy="1966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 t="12288" r="1974" b="5169"/>
          <a:stretch/>
        </p:blipFill>
        <p:spPr bwMode="auto">
          <a:xfrm>
            <a:off x="603301" y="831810"/>
            <a:ext cx="4680000" cy="2496000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0" t="11803" r="6750" b="5927"/>
          <a:stretch/>
        </p:blipFill>
        <p:spPr bwMode="auto">
          <a:xfrm>
            <a:off x="603301" y="3593265"/>
            <a:ext cx="4680000" cy="2496000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853" t="18642" r="5248" b="25323"/>
          <a:stretch/>
        </p:blipFill>
        <p:spPr bwMode="auto">
          <a:xfrm>
            <a:off x="4302823" y="2488833"/>
            <a:ext cx="1629145" cy="1856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253931" y="169142"/>
            <a:ext cx="363548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KIDSPOMOGUT.BY</a:t>
            </a:r>
            <a:endParaRPr lang="ru-RU" sz="32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1" name="Google Shape;479;g383332b54c9_0_1991"/>
          <p:cNvSpPr/>
          <p:nvPr/>
        </p:nvSpPr>
        <p:spPr>
          <a:xfrm>
            <a:off x="5966068" y="4746175"/>
            <a:ext cx="1260000" cy="1260000"/>
          </a:xfrm>
          <a:custGeom>
            <a:avLst/>
            <a:gdLst/>
            <a:ahLst/>
            <a:cxnLst/>
            <a:rect l="l" t="t" r="r" b="b"/>
            <a:pathLst>
              <a:path w="2725664" h="2725664" extrusionOk="0">
                <a:moveTo>
                  <a:pt x="0" y="0"/>
                </a:moveTo>
                <a:lnTo>
                  <a:pt x="2725663" y="0"/>
                </a:lnTo>
                <a:lnTo>
                  <a:pt x="2725663" y="2725663"/>
                </a:lnTo>
                <a:lnTo>
                  <a:pt x="0" y="27256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pic>
        <p:nvPicPr>
          <p:cNvPr id="12" name="Picture 10"/>
          <p:cNvPicPr>
            <a:picLocks noChangeAspect="1" noChangeArrowheads="1"/>
          </p:cNvPicPr>
          <p:nvPr/>
        </p:nvPicPr>
        <p:blipFill rotWithShape="1"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44" b="10314"/>
          <a:stretch/>
        </p:blipFill>
        <p:spPr bwMode="auto">
          <a:xfrm>
            <a:off x="-2849" y="6513988"/>
            <a:ext cx="7620000" cy="35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0"/>
          <p:cNvPicPr>
            <a:picLocks noChangeAspect="1" noChangeArrowheads="1"/>
          </p:cNvPicPr>
          <p:nvPr/>
        </p:nvPicPr>
        <p:blipFill rotWithShape="1"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44" r="39204" b="10314"/>
          <a:stretch/>
        </p:blipFill>
        <p:spPr bwMode="auto">
          <a:xfrm>
            <a:off x="7559333" y="6513948"/>
            <a:ext cx="4632667" cy="35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1" t="22198" r="7184" b="21120"/>
          <a:stretch/>
        </p:blipFill>
        <p:spPr bwMode="auto">
          <a:xfrm>
            <a:off x="7841909" y="968274"/>
            <a:ext cx="3960000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0" t="20367" r="7187" b="22278"/>
          <a:stretch/>
        </p:blipFill>
        <p:spPr bwMode="auto">
          <a:xfrm>
            <a:off x="7878595" y="2904899"/>
            <a:ext cx="3960000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0" t="19504" r="7430" b="19935"/>
          <a:stretch/>
        </p:blipFill>
        <p:spPr bwMode="auto">
          <a:xfrm>
            <a:off x="7895666" y="4823393"/>
            <a:ext cx="3960000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0"/>
          <p:cNvPicPr>
            <a:picLocks noChangeAspect="1" noChangeArrowheads="1"/>
          </p:cNvPicPr>
          <p:nvPr/>
        </p:nvPicPr>
        <p:blipFill rotWithShape="1"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9" t="23110" r="29831" b="18524"/>
          <a:stretch/>
        </p:blipFill>
        <p:spPr bwMode="auto">
          <a:xfrm>
            <a:off x="7810377" y="2749365"/>
            <a:ext cx="4099903" cy="176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0"/>
          <p:cNvPicPr>
            <a:picLocks noChangeAspect="1" noChangeArrowheads="1"/>
          </p:cNvPicPr>
          <p:nvPr/>
        </p:nvPicPr>
        <p:blipFill rotWithShape="1"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9" t="23110" r="29831" b="18524"/>
          <a:stretch/>
        </p:blipFill>
        <p:spPr bwMode="auto">
          <a:xfrm>
            <a:off x="7766074" y="831810"/>
            <a:ext cx="4099903" cy="176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0"/>
          <p:cNvPicPr>
            <a:picLocks noChangeAspect="1" noChangeArrowheads="1"/>
          </p:cNvPicPr>
          <p:nvPr/>
        </p:nvPicPr>
        <p:blipFill rotWithShape="1"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9" t="23110" r="29831" b="18524"/>
          <a:stretch/>
        </p:blipFill>
        <p:spPr bwMode="auto">
          <a:xfrm>
            <a:off x="7837651" y="4621403"/>
            <a:ext cx="4099903" cy="176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7511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473;g3b09eaa38a6_0_9"/>
          <p:cNvPicPr preferRelativeResize="0"/>
          <p:nvPr/>
        </p:nvPicPr>
        <p:blipFill rotWithShape="1">
          <a:blip r:embed="rId3">
            <a:alphaModFix/>
          </a:blip>
          <a:srcRect l="5177"/>
          <a:stretch/>
        </p:blipFill>
        <p:spPr>
          <a:xfrm>
            <a:off x="5659821" y="1029331"/>
            <a:ext cx="6120224" cy="5040000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170" name="Picture 2" descr="Заседание Национального совета 03.06.2022 | Министерство труда и социальной  защиты Республики Беларусь. Официальный сайт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62" t="15465" r="2275" b="2229"/>
          <a:stretch/>
        </p:blipFill>
        <p:spPr bwMode="auto">
          <a:xfrm>
            <a:off x="1705580" y="1034814"/>
            <a:ext cx="3013114" cy="5040000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68050" y="111543"/>
            <a:ext cx="856510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ЦЕНТРЫ, ДРУЖЕСТВЕННЫЕ ПОДРОСТКАМ</a:t>
            </a:r>
            <a:endParaRPr lang="ru-RU" sz="32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44" b="10314"/>
          <a:stretch/>
        </p:blipFill>
        <p:spPr bwMode="auto">
          <a:xfrm>
            <a:off x="-2849" y="6513988"/>
            <a:ext cx="7620000" cy="35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44" r="39204" b="10314"/>
          <a:stretch/>
        </p:blipFill>
        <p:spPr bwMode="auto">
          <a:xfrm>
            <a:off x="7559333" y="6513948"/>
            <a:ext cx="4632667" cy="35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5835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41825" y="221905"/>
            <a:ext cx="1238486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ЕДИНЫЙ НОМЕР ЭКСТРЕННОЙ ПСИХОЛОГИЧЕСКОЙ ПОМОЩИ</a:t>
            </a:r>
            <a:endParaRPr lang="ru-RU" sz="32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11" name="Picture 10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44" b="10314"/>
          <a:stretch/>
        </p:blipFill>
        <p:spPr bwMode="auto">
          <a:xfrm>
            <a:off x="-2849" y="6513988"/>
            <a:ext cx="7620000" cy="35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0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44" r="39204" b="10314"/>
          <a:stretch/>
        </p:blipFill>
        <p:spPr bwMode="auto">
          <a:xfrm>
            <a:off x="7559333" y="6513948"/>
            <a:ext cx="4632667" cy="35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499" y="1005789"/>
            <a:ext cx="3741744" cy="5040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8" descr="Телефон доверия&quot; - БСМП Гродн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576" y="3291917"/>
            <a:ext cx="3238381" cy="2160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6" name="Picture 10" descr="Консультация по телефону по оперативным вопросам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4"/>
          <a:stretch/>
        </p:blipFill>
        <p:spPr bwMode="auto">
          <a:xfrm>
            <a:off x="8481846" y="1005789"/>
            <a:ext cx="3299935" cy="2160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8" name="Picture 12" descr="Подросток, телефон и мозг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434" y="1756315"/>
            <a:ext cx="3240000" cy="2160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6669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211;p34"/>
          <p:cNvGrpSpPr/>
          <p:nvPr/>
        </p:nvGrpSpPr>
        <p:grpSpPr>
          <a:xfrm>
            <a:off x="798186" y="1114854"/>
            <a:ext cx="2160000" cy="2160000"/>
            <a:chOff x="1315658" y="1560986"/>
            <a:chExt cx="1080220" cy="1080220"/>
          </a:xfrm>
          <a:solidFill>
            <a:srgbClr val="DC72B9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" name="Google Shape;3212;p34"/>
            <p:cNvSpPr/>
            <p:nvPr/>
          </p:nvSpPr>
          <p:spPr>
            <a:xfrm>
              <a:off x="1315658" y="1560986"/>
              <a:ext cx="1080220" cy="1080220"/>
            </a:xfrm>
            <a:custGeom>
              <a:avLst/>
              <a:gdLst/>
              <a:ahLst/>
              <a:cxnLst/>
              <a:rect l="l" t="t" r="r" b="b"/>
              <a:pathLst>
                <a:path w="698042" h="698042" extrusionOk="0">
                  <a:moveTo>
                    <a:pt x="0" y="0"/>
                  </a:moveTo>
                  <a:lnTo>
                    <a:pt x="698043" y="0"/>
                  </a:lnTo>
                  <a:lnTo>
                    <a:pt x="698043" y="698042"/>
                  </a:lnTo>
                  <a:lnTo>
                    <a:pt x="0" y="698042"/>
                  </a:lnTo>
                  <a:lnTo>
                    <a:pt x="0" y="0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" name="Google Shape;3213;p34"/>
            <p:cNvGrpSpPr/>
            <p:nvPr/>
          </p:nvGrpSpPr>
          <p:grpSpPr>
            <a:xfrm>
              <a:off x="1376314" y="1620273"/>
              <a:ext cx="958199" cy="960937"/>
              <a:chOff x="970975" y="975229"/>
              <a:chExt cx="619553" cy="621322"/>
            </a:xfrm>
            <a:grpFill/>
          </p:grpSpPr>
          <p:grpSp>
            <p:nvGrpSpPr>
              <p:cNvPr id="5" name="Google Shape;3214;p34"/>
              <p:cNvGrpSpPr/>
              <p:nvPr/>
            </p:nvGrpSpPr>
            <p:grpSpPr>
              <a:xfrm>
                <a:off x="970975" y="975229"/>
                <a:ext cx="619553" cy="6015"/>
                <a:chOff x="970975" y="975229"/>
                <a:chExt cx="619553" cy="6015"/>
              </a:xfrm>
              <a:grpFill/>
            </p:grpSpPr>
            <p:sp>
              <p:nvSpPr>
                <p:cNvPr id="174" name="Google Shape;3215;p34"/>
                <p:cNvSpPr/>
                <p:nvPr/>
              </p:nvSpPr>
              <p:spPr>
                <a:xfrm>
                  <a:off x="970975" y="975229"/>
                  <a:ext cx="6011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5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4" y="0"/>
                      </a:cubicBezTo>
                      <a:cubicBezTo>
                        <a:pt x="4667" y="0"/>
                        <a:pt x="6011" y="1348"/>
                        <a:pt x="6011" y="3008"/>
                      </a:cubicBezTo>
                      <a:cubicBezTo>
                        <a:pt x="6011" y="4667"/>
                        <a:pt x="4667" y="6016"/>
                        <a:pt x="3004" y="6016"/>
                      </a:cubicBezTo>
                      <a:cubicBezTo>
                        <a:pt x="1344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5" name="Google Shape;3216;p34"/>
                <p:cNvSpPr/>
                <p:nvPr/>
              </p:nvSpPr>
              <p:spPr>
                <a:xfrm>
                  <a:off x="1339099" y="975229"/>
                  <a:ext cx="6011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5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4" y="0"/>
                      </a:cubicBezTo>
                      <a:cubicBezTo>
                        <a:pt x="4667" y="0"/>
                        <a:pt x="6011" y="1348"/>
                        <a:pt x="6011" y="3008"/>
                      </a:cubicBezTo>
                      <a:cubicBezTo>
                        <a:pt x="6011" y="4667"/>
                        <a:pt x="4667" y="6016"/>
                        <a:pt x="3004" y="6016"/>
                      </a:cubicBezTo>
                      <a:cubicBezTo>
                        <a:pt x="1344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6" name="Google Shape;3217;p34"/>
                <p:cNvSpPr/>
                <p:nvPr/>
              </p:nvSpPr>
              <p:spPr>
                <a:xfrm>
                  <a:off x="1155035" y="975229"/>
                  <a:ext cx="6015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5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8" y="0"/>
                        <a:pt x="6016" y="1348"/>
                        <a:pt x="6016" y="3008"/>
                      </a:cubicBezTo>
                      <a:cubicBezTo>
                        <a:pt x="6016" y="4667"/>
                        <a:pt x="4668" y="6016"/>
                        <a:pt x="3008" y="6016"/>
                      </a:cubicBezTo>
                      <a:cubicBezTo>
                        <a:pt x="1348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7" name="Google Shape;3218;p34"/>
                <p:cNvSpPr/>
                <p:nvPr/>
              </p:nvSpPr>
              <p:spPr>
                <a:xfrm>
                  <a:off x="1523159" y="975229"/>
                  <a:ext cx="6015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5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7" y="0"/>
                        <a:pt x="6015" y="1348"/>
                        <a:pt x="6015" y="3008"/>
                      </a:cubicBezTo>
                      <a:cubicBezTo>
                        <a:pt x="6015" y="4667"/>
                        <a:pt x="4667" y="6016"/>
                        <a:pt x="3008" y="6016"/>
                      </a:cubicBezTo>
                      <a:cubicBezTo>
                        <a:pt x="1348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8" name="Google Shape;3219;p34"/>
                <p:cNvSpPr/>
                <p:nvPr/>
              </p:nvSpPr>
              <p:spPr>
                <a:xfrm>
                  <a:off x="1032328" y="975229"/>
                  <a:ext cx="6011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5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8" y="0"/>
                      </a:cubicBezTo>
                      <a:cubicBezTo>
                        <a:pt x="4667" y="0"/>
                        <a:pt x="6011" y="1348"/>
                        <a:pt x="6011" y="3008"/>
                      </a:cubicBezTo>
                      <a:cubicBezTo>
                        <a:pt x="6011" y="4667"/>
                        <a:pt x="4667" y="6016"/>
                        <a:pt x="3008" y="6016"/>
                      </a:cubicBezTo>
                      <a:cubicBezTo>
                        <a:pt x="1344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9" name="Google Shape;3220;p34"/>
                <p:cNvSpPr/>
                <p:nvPr/>
              </p:nvSpPr>
              <p:spPr>
                <a:xfrm>
                  <a:off x="1400452" y="975229"/>
                  <a:ext cx="6011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5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8" y="0"/>
                      </a:cubicBezTo>
                      <a:cubicBezTo>
                        <a:pt x="4668" y="0"/>
                        <a:pt x="6012" y="1348"/>
                        <a:pt x="6012" y="3008"/>
                      </a:cubicBezTo>
                      <a:cubicBezTo>
                        <a:pt x="6012" y="4667"/>
                        <a:pt x="4668" y="6016"/>
                        <a:pt x="3008" y="6016"/>
                      </a:cubicBezTo>
                      <a:cubicBezTo>
                        <a:pt x="1344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0" name="Google Shape;3221;p34"/>
                <p:cNvSpPr/>
                <p:nvPr/>
              </p:nvSpPr>
              <p:spPr>
                <a:xfrm>
                  <a:off x="1216388" y="975229"/>
                  <a:ext cx="6015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5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8" y="0"/>
                        <a:pt x="6015" y="1348"/>
                        <a:pt x="6015" y="3008"/>
                      </a:cubicBezTo>
                      <a:cubicBezTo>
                        <a:pt x="6015" y="4667"/>
                        <a:pt x="4668" y="6016"/>
                        <a:pt x="3008" y="6016"/>
                      </a:cubicBezTo>
                      <a:cubicBezTo>
                        <a:pt x="1348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1" name="Google Shape;3222;p34"/>
                <p:cNvSpPr/>
                <p:nvPr/>
              </p:nvSpPr>
              <p:spPr>
                <a:xfrm>
                  <a:off x="1584513" y="975229"/>
                  <a:ext cx="6015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5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7" y="0"/>
                        <a:pt x="6015" y="1348"/>
                        <a:pt x="6015" y="3008"/>
                      </a:cubicBezTo>
                      <a:cubicBezTo>
                        <a:pt x="6015" y="4667"/>
                        <a:pt x="4667" y="6016"/>
                        <a:pt x="3008" y="6016"/>
                      </a:cubicBezTo>
                      <a:cubicBezTo>
                        <a:pt x="1348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2" name="Google Shape;3223;p34"/>
                <p:cNvSpPr/>
                <p:nvPr/>
              </p:nvSpPr>
              <p:spPr>
                <a:xfrm>
                  <a:off x="1093681" y="975229"/>
                  <a:ext cx="6011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5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7" y="0"/>
                        <a:pt x="6011" y="1348"/>
                        <a:pt x="6011" y="3008"/>
                      </a:cubicBezTo>
                      <a:cubicBezTo>
                        <a:pt x="6011" y="4667"/>
                        <a:pt x="4667" y="6016"/>
                        <a:pt x="3008" y="6016"/>
                      </a:cubicBezTo>
                      <a:cubicBezTo>
                        <a:pt x="1348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3" name="Google Shape;3224;p34"/>
                <p:cNvSpPr/>
                <p:nvPr/>
              </p:nvSpPr>
              <p:spPr>
                <a:xfrm>
                  <a:off x="1461806" y="975229"/>
                  <a:ext cx="6011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5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8" y="0"/>
                        <a:pt x="6012" y="1348"/>
                        <a:pt x="6012" y="3008"/>
                      </a:cubicBezTo>
                      <a:cubicBezTo>
                        <a:pt x="6012" y="4667"/>
                        <a:pt x="4668" y="6016"/>
                        <a:pt x="3008" y="6016"/>
                      </a:cubicBezTo>
                      <a:cubicBezTo>
                        <a:pt x="1348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4" name="Google Shape;3225;p34"/>
                <p:cNvSpPr/>
                <p:nvPr/>
              </p:nvSpPr>
              <p:spPr>
                <a:xfrm>
                  <a:off x="1277746" y="975229"/>
                  <a:ext cx="6011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5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4" y="0"/>
                      </a:cubicBezTo>
                      <a:cubicBezTo>
                        <a:pt x="4663" y="0"/>
                        <a:pt x="6011" y="1348"/>
                        <a:pt x="6011" y="3008"/>
                      </a:cubicBezTo>
                      <a:cubicBezTo>
                        <a:pt x="6011" y="4667"/>
                        <a:pt x="4663" y="6016"/>
                        <a:pt x="3004" y="6016"/>
                      </a:cubicBezTo>
                      <a:cubicBezTo>
                        <a:pt x="1344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" name="Google Shape;3226;p34"/>
              <p:cNvGrpSpPr/>
              <p:nvPr/>
            </p:nvGrpSpPr>
            <p:grpSpPr>
              <a:xfrm>
                <a:off x="970975" y="1326837"/>
                <a:ext cx="619553" cy="6011"/>
                <a:chOff x="970975" y="1326837"/>
                <a:chExt cx="619553" cy="6011"/>
              </a:xfrm>
              <a:grpFill/>
            </p:grpSpPr>
            <p:sp>
              <p:nvSpPr>
                <p:cNvPr id="163" name="Google Shape;3227;p34"/>
                <p:cNvSpPr/>
                <p:nvPr/>
              </p:nvSpPr>
              <p:spPr>
                <a:xfrm>
                  <a:off x="970975" y="132683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" name="Google Shape;3228;p34"/>
                <p:cNvSpPr/>
                <p:nvPr/>
              </p:nvSpPr>
              <p:spPr>
                <a:xfrm>
                  <a:off x="1339099" y="132683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" name="Google Shape;3229;p34"/>
                <p:cNvSpPr/>
                <p:nvPr/>
              </p:nvSpPr>
              <p:spPr>
                <a:xfrm>
                  <a:off x="1155035" y="1326837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" name="Google Shape;3230;p34"/>
                <p:cNvSpPr/>
                <p:nvPr/>
              </p:nvSpPr>
              <p:spPr>
                <a:xfrm>
                  <a:off x="1523159" y="1326837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" name="Google Shape;3231;p34"/>
                <p:cNvSpPr/>
                <p:nvPr/>
              </p:nvSpPr>
              <p:spPr>
                <a:xfrm>
                  <a:off x="1032328" y="132683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" name="Google Shape;3232;p34"/>
                <p:cNvSpPr/>
                <p:nvPr/>
              </p:nvSpPr>
              <p:spPr>
                <a:xfrm>
                  <a:off x="1400452" y="132683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" name="Google Shape;3233;p34"/>
                <p:cNvSpPr/>
                <p:nvPr/>
              </p:nvSpPr>
              <p:spPr>
                <a:xfrm>
                  <a:off x="1216388" y="1326837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0" name="Google Shape;3234;p34"/>
                <p:cNvSpPr/>
                <p:nvPr/>
              </p:nvSpPr>
              <p:spPr>
                <a:xfrm>
                  <a:off x="1584513" y="1326837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1" name="Google Shape;3235;p34"/>
                <p:cNvSpPr/>
                <p:nvPr/>
              </p:nvSpPr>
              <p:spPr>
                <a:xfrm>
                  <a:off x="1093681" y="132683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2" name="Google Shape;3236;p34"/>
                <p:cNvSpPr/>
                <p:nvPr/>
              </p:nvSpPr>
              <p:spPr>
                <a:xfrm>
                  <a:off x="1461806" y="132683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3" name="Google Shape;3237;p34"/>
                <p:cNvSpPr/>
                <p:nvPr/>
              </p:nvSpPr>
              <p:spPr>
                <a:xfrm>
                  <a:off x="1277746" y="132683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8"/>
                        <a:pt x="4663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" name="Google Shape;3238;p34"/>
              <p:cNvGrpSpPr/>
              <p:nvPr/>
            </p:nvGrpSpPr>
            <p:grpSpPr>
              <a:xfrm>
                <a:off x="970975" y="1151035"/>
                <a:ext cx="619553" cy="6011"/>
                <a:chOff x="970975" y="1151035"/>
                <a:chExt cx="619553" cy="6011"/>
              </a:xfrm>
              <a:grpFill/>
            </p:grpSpPr>
            <p:sp>
              <p:nvSpPr>
                <p:cNvPr id="152" name="Google Shape;3239;p34"/>
                <p:cNvSpPr/>
                <p:nvPr/>
              </p:nvSpPr>
              <p:spPr>
                <a:xfrm>
                  <a:off x="970975" y="115103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1"/>
                        <a:pt x="3004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3" name="Google Shape;3240;p34"/>
                <p:cNvSpPr/>
                <p:nvPr/>
              </p:nvSpPr>
              <p:spPr>
                <a:xfrm>
                  <a:off x="1339099" y="115103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1"/>
                        <a:pt x="3004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4" name="Google Shape;3241;p34"/>
                <p:cNvSpPr/>
                <p:nvPr/>
              </p:nvSpPr>
              <p:spPr>
                <a:xfrm>
                  <a:off x="1155035" y="1151035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3"/>
                        <a:pt x="4668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5" name="Google Shape;3242;p34"/>
                <p:cNvSpPr/>
                <p:nvPr/>
              </p:nvSpPr>
              <p:spPr>
                <a:xfrm>
                  <a:off x="1523159" y="1151035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3"/>
                        <a:pt x="4667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6" name="Google Shape;3243;p34"/>
                <p:cNvSpPr/>
                <p:nvPr/>
              </p:nvSpPr>
              <p:spPr>
                <a:xfrm>
                  <a:off x="1032328" y="115103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1"/>
                        <a:pt x="3008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" name="Google Shape;3244;p34"/>
                <p:cNvSpPr/>
                <p:nvPr/>
              </p:nvSpPr>
              <p:spPr>
                <a:xfrm>
                  <a:off x="1400452" y="115103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3"/>
                        <a:pt x="4668" y="6011"/>
                        <a:pt x="3008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8" name="Google Shape;3245;p34"/>
                <p:cNvSpPr/>
                <p:nvPr/>
              </p:nvSpPr>
              <p:spPr>
                <a:xfrm>
                  <a:off x="1216388" y="1151035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3"/>
                        <a:pt x="4668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9" name="Google Shape;3246;p34"/>
                <p:cNvSpPr/>
                <p:nvPr/>
              </p:nvSpPr>
              <p:spPr>
                <a:xfrm>
                  <a:off x="1584513" y="1151035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3"/>
                        <a:pt x="4667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0" name="Google Shape;3247;p34"/>
                <p:cNvSpPr/>
                <p:nvPr/>
              </p:nvSpPr>
              <p:spPr>
                <a:xfrm>
                  <a:off x="1093681" y="115103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1" name="Google Shape;3248;p34"/>
                <p:cNvSpPr/>
                <p:nvPr/>
              </p:nvSpPr>
              <p:spPr>
                <a:xfrm>
                  <a:off x="1461806" y="115103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3"/>
                        <a:pt x="4668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" name="Google Shape;3249;p34"/>
                <p:cNvSpPr/>
                <p:nvPr/>
              </p:nvSpPr>
              <p:spPr>
                <a:xfrm>
                  <a:off x="1277746" y="115103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3"/>
                        <a:pt x="4663" y="6011"/>
                        <a:pt x="3004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" name="Google Shape;3250;p34"/>
              <p:cNvGrpSpPr/>
              <p:nvPr/>
            </p:nvGrpSpPr>
            <p:grpSpPr>
              <a:xfrm>
                <a:off x="970975" y="1502639"/>
                <a:ext cx="619553" cy="6011"/>
                <a:chOff x="970975" y="1502639"/>
                <a:chExt cx="619553" cy="6011"/>
              </a:xfrm>
              <a:grpFill/>
            </p:grpSpPr>
            <p:sp>
              <p:nvSpPr>
                <p:cNvPr id="141" name="Google Shape;3251;p34"/>
                <p:cNvSpPr/>
                <p:nvPr/>
              </p:nvSpPr>
              <p:spPr>
                <a:xfrm>
                  <a:off x="970975" y="150263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" name="Google Shape;3252;p34"/>
                <p:cNvSpPr/>
                <p:nvPr/>
              </p:nvSpPr>
              <p:spPr>
                <a:xfrm>
                  <a:off x="1339099" y="150263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3" name="Google Shape;3253;p34"/>
                <p:cNvSpPr/>
                <p:nvPr/>
              </p:nvSpPr>
              <p:spPr>
                <a:xfrm>
                  <a:off x="1155035" y="1502639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8"/>
                      </a:cubicBezTo>
                      <a:cubicBezTo>
                        <a:pt x="6016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4" name="Google Shape;3254;p34"/>
                <p:cNvSpPr/>
                <p:nvPr/>
              </p:nvSpPr>
              <p:spPr>
                <a:xfrm>
                  <a:off x="1523159" y="1502639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8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5" name="Google Shape;3255;p34"/>
                <p:cNvSpPr/>
                <p:nvPr/>
              </p:nvSpPr>
              <p:spPr>
                <a:xfrm>
                  <a:off x="1032328" y="150263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6" name="Google Shape;3256;p34"/>
                <p:cNvSpPr/>
                <p:nvPr/>
              </p:nvSpPr>
              <p:spPr>
                <a:xfrm>
                  <a:off x="1400452" y="150263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8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7" name="Google Shape;3257;p34"/>
                <p:cNvSpPr/>
                <p:nvPr/>
              </p:nvSpPr>
              <p:spPr>
                <a:xfrm>
                  <a:off x="1216388" y="1502639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8"/>
                      </a:cubicBezTo>
                      <a:cubicBezTo>
                        <a:pt x="6015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8" name="Google Shape;3258;p34"/>
                <p:cNvSpPr/>
                <p:nvPr/>
              </p:nvSpPr>
              <p:spPr>
                <a:xfrm>
                  <a:off x="1584513" y="1502639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8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9" name="Google Shape;3259;p34"/>
                <p:cNvSpPr/>
                <p:nvPr/>
              </p:nvSpPr>
              <p:spPr>
                <a:xfrm>
                  <a:off x="1093681" y="150263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" name="Google Shape;3260;p34"/>
                <p:cNvSpPr/>
                <p:nvPr/>
              </p:nvSpPr>
              <p:spPr>
                <a:xfrm>
                  <a:off x="1461806" y="150263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8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" name="Google Shape;3261;p34"/>
                <p:cNvSpPr/>
                <p:nvPr/>
              </p:nvSpPr>
              <p:spPr>
                <a:xfrm>
                  <a:off x="1277746" y="150263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8"/>
                      </a:cubicBezTo>
                      <a:cubicBezTo>
                        <a:pt x="6011" y="4667"/>
                        <a:pt x="4663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" name="Google Shape;3262;p34"/>
              <p:cNvGrpSpPr/>
              <p:nvPr/>
            </p:nvGrpSpPr>
            <p:grpSpPr>
              <a:xfrm>
                <a:off x="970975" y="1063134"/>
                <a:ext cx="619553" cy="6011"/>
                <a:chOff x="970975" y="1063134"/>
                <a:chExt cx="619553" cy="6011"/>
              </a:xfrm>
              <a:grpFill/>
            </p:grpSpPr>
            <p:sp>
              <p:nvSpPr>
                <p:cNvPr id="130" name="Google Shape;3263;p34"/>
                <p:cNvSpPr/>
                <p:nvPr/>
              </p:nvSpPr>
              <p:spPr>
                <a:xfrm>
                  <a:off x="970975" y="106313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2"/>
                        <a:pt x="3004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" name="Google Shape;3264;p34"/>
                <p:cNvSpPr/>
                <p:nvPr/>
              </p:nvSpPr>
              <p:spPr>
                <a:xfrm>
                  <a:off x="1339099" y="106313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2"/>
                        <a:pt x="3004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" name="Google Shape;3265;p34"/>
                <p:cNvSpPr/>
                <p:nvPr/>
              </p:nvSpPr>
              <p:spPr>
                <a:xfrm>
                  <a:off x="1155035" y="1063134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3"/>
                        <a:pt x="4668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" name="Google Shape;3266;p34"/>
                <p:cNvSpPr/>
                <p:nvPr/>
              </p:nvSpPr>
              <p:spPr>
                <a:xfrm>
                  <a:off x="1523159" y="1063134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3"/>
                        <a:pt x="4667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" name="Google Shape;3267;p34"/>
                <p:cNvSpPr/>
                <p:nvPr/>
              </p:nvSpPr>
              <p:spPr>
                <a:xfrm>
                  <a:off x="1032328" y="106313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2"/>
                        <a:pt x="3008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" name="Google Shape;3268;p34"/>
                <p:cNvSpPr/>
                <p:nvPr/>
              </p:nvSpPr>
              <p:spPr>
                <a:xfrm>
                  <a:off x="1400452" y="106313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3"/>
                        <a:pt x="4668" y="6012"/>
                        <a:pt x="3008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" name="Google Shape;3269;p34"/>
                <p:cNvSpPr/>
                <p:nvPr/>
              </p:nvSpPr>
              <p:spPr>
                <a:xfrm>
                  <a:off x="1216388" y="1063134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3"/>
                        <a:pt x="4668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" name="Google Shape;3270;p34"/>
                <p:cNvSpPr/>
                <p:nvPr/>
              </p:nvSpPr>
              <p:spPr>
                <a:xfrm>
                  <a:off x="1584513" y="1063134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3"/>
                        <a:pt x="4667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" name="Google Shape;3271;p34"/>
                <p:cNvSpPr/>
                <p:nvPr/>
              </p:nvSpPr>
              <p:spPr>
                <a:xfrm>
                  <a:off x="1093681" y="106313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" name="Google Shape;3272;p34"/>
                <p:cNvSpPr/>
                <p:nvPr/>
              </p:nvSpPr>
              <p:spPr>
                <a:xfrm>
                  <a:off x="1461806" y="106313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3"/>
                        <a:pt x="4668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" name="Google Shape;3273;p34"/>
                <p:cNvSpPr/>
                <p:nvPr/>
              </p:nvSpPr>
              <p:spPr>
                <a:xfrm>
                  <a:off x="1277746" y="106313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3"/>
                        <a:pt x="4663" y="6012"/>
                        <a:pt x="3004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" name="Google Shape;3274;p34"/>
              <p:cNvGrpSpPr/>
              <p:nvPr/>
            </p:nvGrpSpPr>
            <p:grpSpPr>
              <a:xfrm>
                <a:off x="970975" y="1414738"/>
                <a:ext cx="619553" cy="6011"/>
                <a:chOff x="970975" y="1414738"/>
                <a:chExt cx="619553" cy="6011"/>
              </a:xfrm>
              <a:grpFill/>
            </p:grpSpPr>
            <p:sp>
              <p:nvSpPr>
                <p:cNvPr id="119" name="Google Shape;3275;p34"/>
                <p:cNvSpPr/>
                <p:nvPr/>
              </p:nvSpPr>
              <p:spPr>
                <a:xfrm>
                  <a:off x="970975" y="141473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" name="Google Shape;3276;p34"/>
                <p:cNvSpPr/>
                <p:nvPr/>
              </p:nvSpPr>
              <p:spPr>
                <a:xfrm>
                  <a:off x="1339099" y="141473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" name="Google Shape;3277;p34"/>
                <p:cNvSpPr/>
                <p:nvPr/>
              </p:nvSpPr>
              <p:spPr>
                <a:xfrm>
                  <a:off x="1155035" y="1414738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8"/>
                      </a:cubicBezTo>
                      <a:cubicBezTo>
                        <a:pt x="6016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2" name="Google Shape;3278;p34"/>
                <p:cNvSpPr/>
                <p:nvPr/>
              </p:nvSpPr>
              <p:spPr>
                <a:xfrm>
                  <a:off x="1523159" y="1414738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8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" name="Google Shape;3279;p34"/>
                <p:cNvSpPr/>
                <p:nvPr/>
              </p:nvSpPr>
              <p:spPr>
                <a:xfrm>
                  <a:off x="1032328" y="141473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" name="Google Shape;3280;p34"/>
                <p:cNvSpPr/>
                <p:nvPr/>
              </p:nvSpPr>
              <p:spPr>
                <a:xfrm>
                  <a:off x="1400452" y="141473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8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" name="Google Shape;3281;p34"/>
                <p:cNvSpPr/>
                <p:nvPr/>
              </p:nvSpPr>
              <p:spPr>
                <a:xfrm>
                  <a:off x="1216388" y="1414738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8"/>
                      </a:cubicBezTo>
                      <a:cubicBezTo>
                        <a:pt x="6015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" name="Google Shape;3282;p34"/>
                <p:cNvSpPr/>
                <p:nvPr/>
              </p:nvSpPr>
              <p:spPr>
                <a:xfrm>
                  <a:off x="1584513" y="1414738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8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" name="Google Shape;3283;p34"/>
                <p:cNvSpPr/>
                <p:nvPr/>
              </p:nvSpPr>
              <p:spPr>
                <a:xfrm>
                  <a:off x="1093681" y="141473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" name="Google Shape;3284;p34"/>
                <p:cNvSpPr/>
                <p:nvPr/>
              </p:nvSpPr>
              <p:spPr>
                <a:xfrm>
                  <a:off x="1461806" y="141473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8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" name="Google Shape;3285;p34"/>
                <p:cNvSpPr/>
                <p:nvPr/>
              </p:nvSpPr>
              <p:spPr>
                <a:xfrm>
                  <a:off x="1277746" y="141473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8"/>
                      </a:cubicBezTo>
                      <a:cubicBezTo>
                        <a:pt x="6011" y="4667"/>
                        <a:pt x="4663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" name="Google Shape;3286;p34"/>
              <p:cNvGrpSpPr/>
              <p:nvPr/>
            </p:nvGrpSpPr>
            <p:grpSpPr>
              <a:xfrm>
                <a:off x="970975" y="1238936"/>
                <a:ext cx="619553" cy="6011"/>
                <a:chOff x="970975" y="1238936"/>
                <a:chExt cx="619553" cy="6011"/>
              </a:xfrm>
              <a:grpFill/>
            </p:grpSpPr>
            <p:sp>
              <p:nvSpPr>
                <p:cNvPr id="108" name="Google Shape;3287;p34"/>
                <p:cNvSpPr/>
                <p:nvPr/>
              </p:nvSpPr>
              <p:spPr>
                <a:xfrm>
                  <a:off x="970975" y="123893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" name="Google Shape;3288;p34"/>
                <p:cNvSpPr/>
                <p:nvPr/>
              </p:nvSpPr>
              <p:spPr>
                <a:xfrm>
                  <a:off x="1339099" y="123893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" name="Google Shape;3290;p34"/>
                <p:cNvSpPr/>
                <p:nvPr/>
              </p:nvSpPr>
              <p:spPr>
                <a:xfrm>
                  <a:off x="1523159" y="1238936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2" name="Google Shape;3291;p34"/>
                <p:cNvSpPr/>
                <p:nvPr/>
              </p:nvSpPr>
              <p:spPr>
                <a:xfrm>
                  <a:off x="1032328" y="123893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3" name="Google Shape;3292;p34"/>
                <p:cNvSpPr/>
                <p:nvPr/>
              </p:nvSpPr>
              <p:spPr>
                <a:xfrm>
                  <a:off x="1400452" y="123893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4" name="Google Shape;3293;p34"/>
                <p:cNvSpPr/>
                <p:nvPr/>
              </p:nvSpPr>
              <p:spPr>
                <a:xfrm>
                  <a:off x="1216388" y="1238936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5" name="Google Shape;3294;p34"/>
                <p:cNvSpPr/>
                <p:nvPr/>
              </p:nvSpPr>
              <p:spPr>
                <a:xfrm>
                  <a:off x="1584513" y="1238936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6" name="Google Shape;3295;p34"/>
                <p:cNvSpPr/>
                <p:nvPr/>
              </p:nvSpPr>
              <p:spPr>
                <a:xfrm>
                  <a:off x="1093681" y="123893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7" name="Google Shape;3296;p34"/>
                <p:cNvSpPr/>
                <p:nvPr/>
              </p:nvSpPr>
              <p:spPr>
                <a:xfrm>
                  <a:off x="1461806" y="123893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8" name="Google Shape;3297;p34"/>
                <p:cNvSpPr/>
                <p:nvPr/>
              </p:nvSpPr>
              <p:spPr>
                <a:xfrm>
                  <a:off x="1277746" y="123893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7"/>
                        <a:pt x="4663" y="6011"/>
                        <a:pt x="3004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2" name="Google Shape;3298;p34"/>
              <p:cNvGrpSpPr/>
              <p:nvPr/>
            </p:nvGrpSpPr>
            <p:grpSpPr>
              <a:xfrm>
                <a:off x="970975" y="1590540"/>
                <a:ext cx="619553" cy="6011"/>
                <a:chOff x="970975" y="1590540"/>
                <a:chExt cx="619553" cy="6011"/>
              </a:xfrm>
              <a:grpFill/>
            </p:grpSpPr>
            <p:sp>
              <p:nvSpPr>
                <p:cNvPr id="97" name="Google Shape;3299;p34"/>
                <p:cNvSpPr/>
                <p:nvPr/>
              </p:nvSpPr>
              <p:spPr>
                <a:xfrm>
                  <a:off x="970975" y="159054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4" y="0"/>
                      </a:cubicBezTo>
                      <a:cubicBezTo>
                        <a:pt x="4667" y="0"/>
                        <a:pt x="6011" y="1348"/>
                        <a:pt x="6011" y="3008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" name="Google Shape;3300;p34"/>
                <p:cNvSpPr/>
                <p:nvPr/>
              </p:nvSpPr>
              <p:spPr>
                <a:xfrm>
                  <a:off x="1339099" y="159054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4" y="0"/>
                      </a:cubicBezTo>
                      <a:cubicBezTo>
                        <a:pt x="4667" y="0"/>
                        <a:pt x="6011" y="1348"/>
                        <a:pt x="6011" y="3008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" name="Google Shape;3301;p34"/>
                <p:cNvSpPr/>
                <p:nvPr/>
              </p:nvSpPr>
              <p:spPr>
                <a:xfrm>
                  <a:off x="1155035" y="1590540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8" y="0"/>
                        <a:pt x="6016" y="1348"/>
                        <a:pt x="6016" y="3008"/>
                      </a:cubicBezTo>
                      <a:cubicBezTo>
                        <a:pt x="6016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" name="Google Shape;3302;p34"/>
                <p:cNvSpPr/>
                <p:nvPr/>
              </p:nvSpPr>
              <p:spPr>
                <a:xfrm>
                  <a:off x="1523159" y="1590540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7" y="0"/>
                        <a:pt x="6015" y="1348"/>
                        <a:pt x="6015" y="3008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" name="Google Shape;3303;p34"/>
                <p:cNvSpPr/>
                <p:nvPr/>
              </p:nvSpPr>
              <p:spPr>
                <a:xfrm>
                  <a:off x="1032328" y="159054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8" y="0"/>
                      </a:cubicBezTo>
                      <a:cubicBezTo>
                        <a:pt x="4667" y="0"/>
                        <a:pt x="6011" y="1348"/>
                        <a:pt x="6011" y="3008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" name="Google Shape;3304;p34"/>
                <p:cNvSpPr/>
                <p:nvPr/>
              </p:nvSpPr>
              <p:spPr>
                <a:xfrm>
                  <a:off x="1400452" y="159054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8" y="0"/>
                      </a:cubicBezTo>
                      <a:cubicBezTo>
                        <a:pt x="4668" y="0"/>
                        <a:pt x="6012" y="1348"/>
                        <a:pt x="6012" y="3008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" name="Google Shape;3305;p34"/>
                <p:cNvSpPr/>
                <p:nvPr/>
              </p:nvSpPr>
              <p:spPr>
                <a:xfrm>
                  <a:off x="1216388" y="1590540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8" y="0"/>
                        <a:pt x="6015" y="1348"/>
                        <a:pt x="6015" y="3008"/>
                      </a:cubicBezTo>
                      <a:cubicBezTo>
                        <a:pt x="6015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" name="Google Shape;3306;p34"/>
                <p:cNvSpPr/>
                <p:nvPr/>
              </p:nvSpPr>
              <p:spPr>
                <a:xfrm>
                  <a:off x="1584513" y="1590540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7" y="0"/>
                        <a:pt x="6015" y="1348"/>
                        <a:pt x="6015" y="3008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" name="Google Shape;3307;p34"/>
                <p:cNvSpPr/>
                <p:nvPr/>
              </p:nvSpPr>
              <p:spPr>
                <a:xfrm>
                  <a:off x="1093681" y="159054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7" y="0"/>
                        <a:pt x="6011" y="1348"/>
                        <a:pt x="6011" y="3008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" name="Google Shape;3308;p34"/>
                <p:cNvSpPr/>
                <p:nvPr/>
              </p:nvSpPr>
              <p:spPr>
                <a:xfrm>
                  <a:off x="1461806" y="159054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8" y="0"/>
                        <a:pt x="6012" y="1348"/>
                        <a:pt x="6012" y="3008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" name="Google Shape;3309;p34"/>
                <p:cNvSpPr/>
                <p:nvPr/>
              </p:nvSpPr>
              <p:spPr>
                <a:xfrm>
                  <a:off x="1277746" y="159054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4" y="0"/>
                      </a:cubicBezTo>
                      <a:cubicBezTo>
                        <a:pt x="4663" y="0"/>
                        <a:pt x="6011" y="1348"/>
                        <a:pt x="6011" y="3008"/>
                      </a:cubicBezTo>
                      <a:cubicBezTo>
                        <a:pt x="6011" y="4668"/>
                        <a:pt x="4663" y="6012"/>
                        <a:pt x="3004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" name="Google Shape;3310;p34"/>
              <p:cNvGrpSpPr/>
              <p:nvPr/>
            </p:nvGrpSpPr>
            <p:grpSpPr>
              <a:xfrm>
                <a:off x="970975" y="1019184"/>
                <a:ext cx="619553" cy="6011"/>
                <a:chOff x="970975" y="1019184"/>
                <a:chExt cx="619553" cy="6011"/>
              </a:xfrm>
              <a:grpFill/>
            </p:grpSpPr>
            <p:sp>
              <p:nvSpPr>
                <p:cNvPr id="86" name="Google Shape;3311;p34"/>
                <p:cNvSpPr/>
                <p:nvPr/>
              </p:nvSpPr>
              <p:spPr>
                <a:xfrm>
                  <a:off x="970975" y="101918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1"/>
                        <a:pt x="3004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" name="Google Shape;3312;p34"/>
                <p:cNvSpPr/>
                <p:nvPr/>
              </p:nvSpPr>
              <p:spPr>
                <a:xfrm>
                  <a:off x="1339099" y="101918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1"/>
                        <a:pt x="3004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8" name="Google Shape;3313;p34"/>
                <p:cNvSpPr/>
                <p:nvPr/>
              </p:nvSpPr>
              <p:spPr>
                <a:xfrm>
                  <a:off x="1155035" y="1019184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3"/>
                        <a:pt x="4668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9" name="Google Shape;3314;p34"/>
                <p:cNvSpPr/>
                <p:nvPr/>
              </p:nvSpPr>
              <p:spPr>
                <a:xfrm>
                  <a:off x="1523159" y="1019184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3"/>
                        <a:pt x="4667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0" name="Google Shape;3315;p34"/>
                <p:cNvSpPr/>
                <p:nvPr/>
              </p:nvSpPr>
              <p:spPr>
                <a:xfrm>
                  <a:off x="1032328" y="101918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1"/>
                        <a:pt x="3008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" name="Google Shape;3316;p34"/>
                <p:cNvSpPr/>
                <p:nvPr/>
              </p:nvSpPr>
              <p:spPr>
                <a:xfrm>
                  <a:off x="1400452" y="101918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3"/>
                        <a:pt x="4668" y="6011"/>
                        <a:pt x="3008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" name="Google Shape;3317;p34"/>
                <p:cNvSpPr/>
                <p:nvPr/>
              </p:nvSpPr>
              <p:spPr>
                <a:xfrm>
                  <a:off x="1216388" y="1019184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3"/>
                        <a:pt x="4668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" name="Google Shape;3318;p34"/>
                <p:cNvSpPr/>
                <p:nvPr/>
              </p:nvSpPr>
              <p:spPr>
                <a:xfrm>
                  <a:off x="1584513" y="1019184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3"/>
                        <a:pt x="4667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" name="Google Shape;3319;p34"/>
                <p:cNvSpPr/>
                <p:nvPr/>
              </p:nvSpPr>
              <p:spPr>
                <a:xfrm>
                  <a:off x="1093681" y="101918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" name="Google Shape;3320;p34"/>
                <p:cNvSpPr/>
                <p:nvPr/>
              </p:nvSpPr>
              <p:spPr>
                <a:xfrm>
                  <a:off x="1461806" y="101918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3"/>
                        <a:pt x="4668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" name="Google Shape;3321;p34"/>
                <p:cNvSpPr/>
                <p:nvPr/>
              </p:nvSpPr>
              <p:spPr>
                <a:xfrm>
                  <a:off x="1277746" y="101918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3"/>
                        <a:pt x="4663" y="6011"/>
                        <a:pt x="3004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" name="Google Shape;3322;p34"/>
              <p:cNvGrpSpPr/>
              <p:nvPr/>
            </p:nvGrpSpPr>
            <p:grpSpPr>
              <a:xfrm>
                <a:off x="970975" y="1370788"/>
                <a:ext cx="619553" cy="6011"/>
                <a:chOff x="970975" y="1370788"/>
                <a:chExt cx="619553" cy="6011"/>
              </a:xfrm>
              <a:grpFill/>
            </p:grpSpPr>
            <p:sp>
              <p:nvSpPr>
                <p:cNvPr id="75" name="Google Shape;3323;p34"/>
                <p:cNvSpPr/>
                <p:nvPr/>
              </p:nvSpPr>
              <p:spPr>
                <a:xfrm>
                  <a:off x="970975" y="137078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" name="Google Shape;3324;p34"/>
                <p:cNvSpPr/>
                <p:nvPr/>
              </p:nvSpPr>
              <p:spPr>
                <a:xfrm>
                  <a:off x="1339099" y="137078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" name="Google Shape;3325;p34"/>
                <p:cNvSpPr/>
                <p:nvPr/>
              </p:nvSpPr>
              <p:spPr>
                <a:xfrm>
                  <a:off x="1155035" y="1370788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" name="Google Shape;3326;p34"/>
                <p:cNvSpPr/>
                <p:nvPr/>
              </p:nvSpPr>
              <p:spPr>
                <a:xfrm>
                  <a:off x="1523159" y="1370788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9" name="Google Shape;3327;p34"/>
                <p:cNvSpPr/>
                <p:nvPr/>
              </p:nvSpPr>
              <p:spPr>
                <a:xfrm>
                  <a:off x="1032328" y="137078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0" name="Google Shape;3328;p34"/>
                <p:cNvSpPr/>
                <p:nvPr/>
              </p:nvSpPr>
              <p:spPr>
                <a:xfrm>
                  <a:off x="1400452" y="137078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" name="Google Shape;3329;p34"/>
                <p:cNvSpPr/>
                <p:nvPr/>
              </p:nvSpPr>
              <p:spPr>
                <a:xfrm>
                  <a:off x="1216388" y="1370788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" name="Google Shape;3330;p34"/>
                <p:cNvSpPr/>
                <p:nvPr/>
              </p:nvSpPr>
              <p:spPr>
                <a:xfrm>
                  <a:off x="1584513" y="1370788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" name="Google Shape;3331;p34"/>
                <p:cNvSpPr/>
                <p:nvPr/>
              </p:nvSpPr>
              <p:spPr>
                <a:xfrm>
                  <a:off x="1093681" y="137078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4" name="Google Shape;3332;p34"/>
                <p:cNvSpPr/>
                <p:nvPr/>
              </p:nvSpPr>
              <p:spPr>
                <a:xfrm>
                  <a:off x="1461806" y="137078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5" name="Google Shape;3333;p34"/>
                <p:cNvSpPr/>
                <p:nvPr/>
              </p:nvSpPr>
              <p:spPr>
                <a:xfrm>
                  <a:off x="1277746" y="137078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8"/>
                        <a:pt x="4663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" name="Google Shape;3334;p34"/>
              <p:cNvGrpSpPr/>
              <p:nvPr/>
            </p:nvGrpSpPr>
            <p:grpSpPr>
              <a:xfrm>
                <a:off x="970975" y="1194986"/>
                <a:ext cx="619553" cy="6011"/>
                <a:chOff x="970975" y="1194986"/>
                <a:chExt cx="619553" cy="6011"/>
              </a:xfrm>
              <a:grpFill/>
            </p:grpSpPr>
            <p:sp>
              <p:nvSpPr>
                <p:cNvPr id="64" name="Google Shape;3335;p34"/>
                <p:cNvSpPr/>
                <p:nvPr/>
              </p:nvSpPr>
              <p:spPr>
                <a:xfrm>
                  <a:off x="970975" y="119498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" name="Google Shape;3336;p34"/>
                <p:cNvSpPr/>
                <p:nvPr/>
              </p:nvSpPr>
              <p:spPr>
                <a:xfrm>
                  <a:off x="1339099" y="119498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" name="Google Shape;3337;p34"/>
                <p:cNvSpPr/>
                <p:nvPr/>
              </p:nvSpPr>
              <p:spPr>
                <a:xfrm>
                  <a:off x="1155035" y="1194986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" name="Google Shape;3338;p34"/>
                <p:cNvSpPr/>
                <p:nvPr/>
              </p:nvSpPr>
              <p:spPr>
                <a:xfrm>
                  <a:off x="1523159" y="1194986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" name="Google Shape;3339;p34"/>
                <p:cNvSpPr/>
                <p:nvPr/>
              </p:nvSpPr>
              <p:spPr>
                <a:xfrm>
                  <a:off x="1032328" y="119498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" name="Google Shape;3340;p34"/>
                <p:cNvSpPr/>
                <p:nvPr/>
              </p:nvSpPr>
              <p:spPr>
                <a:xfrm>
                  <a:off x="1400452" y="119498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" name="Google Shape;3342;p34"/>
                <p:cNvSpPr/>
                <p:nvPr/>
              </p:nvSpPr>
              <p:spPr>
                <a:xfrm>
                  <a:off x="1584513" y="1194986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" name="Google Shape;3343;p34"/>
                <p:cNvSpPr/>
                <p:nvPr/>
              </p:nvSpPr>
              <p:spPr>
                <a:xfrm>
                  <a:off x="1093681" y="119498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" name="Google Shape;3344;p34"/>
                <p:cNvSpPr/>
                <p:nvPr/>
              </p:nvSpPr>
              <p:spPr>
                <a:xfrm>
                  <a:off x="1461806" y="119498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" name="Google Shape;3345;p34"/>
                <p:cNvSpPr/>
                <p:nvPr/>
              </p:nvSpPr>
              <p:spPr>
                <a:xfrm>
                  <a:off x="1277746" y="119498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7"/>
                        <a:pt x="4663" y="6011"/>
                        <a:pt x="3004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" name="Google Shape;3346;p34"/>
              <p:cNvGrpSpPr/>
              <p:nvPr/>
            </p:nvGrpSpPr>
            <p:grpSpPr>
              <a:xfrm>
                <a:off x="970975" y="1546590"/>
                <a:ext cx="619553" cy="6011"/>
                <a:chOff x="970975" y="1546590"/>
                <a:chExt cx="619553" cy="6011"/>
              </a:xfrm>
              <a:grpFill/>
            </p:grpSpPr>
            <p:sp>
              <p:nvSpPr>
                <p:cNvPr id="53" name="Google Shape;3347;p34"/>
                <p:cNvSpPr/>
                <p:nvPr/>
              </p:nvSpPr>
              <p:spPr>
                <a:xfrm>
                  <a:off x="970975" y="154659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" name="Google Shape;3348;p34"/>
                <p:cNvSpPr/>
                <p:nvPr/>
              </p:nvSpPr>
              <p:spPr>
                <a:xfrm>
                  <a:off x="1339099" y="154659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" name="Google Shape;3349;p34"/>
                <p:cNvSpPr/>
                <p:nvPr/>
              </p:nvSpPr>
              <p:spPr>
                <a:xfrm>
                  <a:off x="1155035" y="1546590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8"/>
                      </a:cubicBezTo>
                      <a:cubicBezTo>
                        <a:pt x="6016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6" name="Google Shape;3350;p34"/>
                <p:cNvSpPr/>
                <p:nvPr/>
              </p:nvSpPr>
              <p:spPr>
                <a:xfrm>
                  <a:off x="1523159" y="1546590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8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7" name="Google Shape;3351;p34"/>
                <p:cNvSpPr/>
                <p:nvPr/>
              </p:nvSpPr>
              <p:spPr>
                <a:xfrm>
                  <a:off x="1032328" y="154659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" name="Google Shape;3352;p34"/>
                <p:cNvSpPr/>
                <p:nvPr/>
              </p:nvSpPr>
              <p:spPr>
                <a:xfrm>
                  <a:off x="1400452" y="154659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8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" name="Google Shape;3353;p34"/>
                <p:cNvSpPr/>
                <p:nvPr/>
              </p:nvSpPr>
              <p:spPr>
                <a:xfrm>
                  <a:off x="1216388" y="1546590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8"/>
                      </a:cubicBezTo>
                      <a:cubicBezTo>
                        <a:pt x="6015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" name="Google Shape;3354;p34"/>
                <p:cNvSpPr/>
                <p:nvPr/>
              </p:nvSpPr>
              <p:spPr>
                <a:xfrm>
                  <a:off x="1584513" y="1546590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8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" name="Google Shape;3355;p34"/>
                <p:cNvSpPr/>
                <p:nvPr/>
              </p:nvSpPr>
              <p:spPr>
                <a:xfrm>
                  <a:off x="1093681" y="154659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" name="Google Shape;3356;p34"/>
                <p:cNvSpPr/>
                <p:nvPr/>
              </p:nvSpPr>
              <p:spPr>
                <a:xfrm>
                  <a:off x="1461806" y="154659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8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" name="Google Shape;3357;p34"/>
                <p:cNvSpPr/>
                <p:nvPr/>
              </p:nvSpPr>
              <p:spPr>
                <a:xfrm>
                  <a:off x="1277746" y="154659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8"/>
                      </a:cubicBezTo>
                      <a:cubicBezTo>
                        <a:pt x="6011" y="4668"/>
                        <a:pt x="4663" y="6012"/>
                        <a:pt x="3004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7" name="Google Shape;3358;p34"/>
              <p:cNvGrpSpPr/>
              <p:nvPr/>
            </p:nvGrpSpPr>
            <p:grpSpPr>
              <a:xfrm>
                <a:off x="970975" y="1107085"/>
                <a:ext cx="619553" cy="6011"/>
                <a:chOff x="970975" y="1107085"/>
                <a:chExt cx="619553" cy="6011"/>
              </a:xfrm>
              <a:grpFill/>
            </p:grpSpPr>
            <p:sp>
              <p:nvSpPr>
                <p:cNvPr id="42" name="Google Shape;3359;p34"/>
                <p:cNvSpPr/>
                <p:nvPr/>
              </p:nvSpPr>
              <p:spPr>
                <a:xfrm>
                  <a:off x="970975" y="110708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2"/>
                        <a:pt x="3004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Google Shape;3360;p34"/>
                <p:cNvSpPr/>
                <p:nvPr/>
              </p:nvSpPr>
              <p:spPr>
                <a:xfrm>
                  <a:off x="1339099" y="110708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2"/>
                        <a:pt x="3004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" name="Google Shape;3361;p34"/>
                <p:cNvSpPr/>
                <p:nvPr/>
              </p:nvSpPr>
              <p:spPr>
                <a:xfrm>
                  <a:off x="1155035" y="1107085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3"/>
                        <a:pt x="4668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3362;p34"/>
                <p:cNvSpPr/>
                <p:nvPr/>
              </p:nvSpPr>
              <p:spPr>
                <a:xfrm>
                  <a:off x="1523159" y="1107085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3"/>
                        <a:pt x="4667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3363;p34"/>
                <p:cNvSpPr/>
                <p:nvPr/>
              </p:nvSpPr>
              <p:spPr>
                <a:xfrm>
                  <a:off x="1032328" y="110708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2"/>
                        <a:pt x="3008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3364;p34"/>
                <p:cNvSpPr/>
                <p:nvPr/>
              </p:nvSpPr>
              <p:spPr>
                <a:xfrm>
                  <a:off x="1400452" y="110708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3"/>
                        <a:pt x="4668" y="6012"/>
                        <a:pt x="3008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" name="Google Shape;3365;p34"/>
                <p:cNvSpPr/>
                <p:nvPr/>
              </p:nvSpPr>
              <p:spPr>
                <a:xfrm>
                  <a:off x="1216388" y="1107085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3"/>
                        <a:pt x="4668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" name="Google Shape;3366;p34"/>
                <p:cNvSpPr/>
                <p:nvPr/>
              </p:nvSpPr>
              <p:spPr>
                <a:xfrm>
                  <a:off x="1584513" y="1107085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3"/>
                        <a:pt x="4667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" name="Google Shape;3367;p34"/>
                <p:cNvSpPr/>
                <p:nvPr/>
              </p:nvSpPr>
              <p:spPr>
                <a:xfrm>
                  <a:off x="1093681" y="110708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" name="Google Shape;3368;p34"/>
                <p:cNvSpPr/>
                <p:nvPr/>
              </p:nvSpPr>
              <p:spPr>
                <a:xfrm>
                  <a:off x="1461806" y="110708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3"/>
                        <a:pt x="4668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" name="Google Shape;3369;p34"/>
                <p:cNvSpPr/>
                <p:nvPr/>
              </p:nvSpPr>
              <p:spPr>
                <a:xfrm>
                  <a:off x="1277746" y="110708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3"/>
                        <a:pt x="4663" y="6012"/>
                        <a:pt x="3004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8" name="Google Shape;3370;p34"/>
              <p:cNvGrpSpPr/>
              <p:nvPr/>
            </p:nvGrpSpPr>
            <p:grpSpPr>
              <a:xfrm>
                <a:off x="970975" y="1458689"/>
                <a:ext cx="619553" cy="6011"/>
                <a:chOff x="970975" y="1458689"/>
                <a:chExt cx="619553" cy="6011"/>
              </a:xfrm>
              <a:grpFill/>
            </p:grpSpPr>
            <p:sp>
              <p:nvSpPr>
                <p:cNvPr id="31" name="Google Shape;3371;p34"/>
                <p:cNvSpPr/>
                <p:nvPr/>
              </p:nvSpPr>
              <p:spPr>
                <a:xfrm>
                  <a:off x="970975" y="145868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Google Shape;3372;p34"/>
                <p:cNvSpPr/>
                <p:nvPr/>
              </p:nvSpPr>
              <p:spPr>
                <a:xfrm>
                  <a:off x="1339099" y="145868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3373;p34"/>
                <p:cNvSpPr/>
                <p:nvPr/>
              </p:nvSpPr>
              <p:spPr>
                <a:xfrm>
                  <a:off x="1155035" y="1458689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8"/>
                      </a:cubicBezTo>
                      <a:cubicBezTo>
                        <a:pt x="6016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" name="Google Shape;3374;p34"/>
                <p:cNvSpPr/>
                <p:nvPr/>
              </p:nvSpPr>
              <p:spPr>
                <a:xfrm>
                  <a:off x="1523159" y="1458689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8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" name="Google Shape;3375;p34"/>
                <p:cNvSpPr/>
                <p:nvPr/>
              </p:nvSpPr>
              <p:spPr>
                <a:xfrm>
                  <a:off x="1032328" y="145868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3376;p34"/>
                <p:cNvSpPr/>
                <p:nvPr/>
              </p:nvSpPr>
              <p:spPr>
                <a:xfrm>
                  <a:off x="1400452" y="145868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8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3377;p34"/>
                <p:cNvSpPr/>
                <p:nvPr/>
              </p:nvSpPr>
              <p:spPr>
                <a:xfrm>
                  <a:off x="1216388" y="1458689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8"/>
                      </a:cubicBezTo>
                      <a:cubicBezTo>
                        <a:pt x="6015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Google Shape;3378;p34"/>
                <p:cNvSpPr/>
                <p:nvPr/>
              </p:nvSpPr>
              <p:spPr>
                <a:xfrm>
                  <a:off x="1584513" y="1458689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8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" name="Google Shape;3379;p34"/>
                <p:cNvSpPr/>
                <p:nvPr/>
              </p:nvSpPr>
              <p:spPr>
                <a:xfrm>
                  <a:off x="1093681" y="145868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" name="Google Shape;3380;p34"/>
                <p:cNvSpPr/>
                <p:nvPr/>
              </p:nvSpPr>
              <p:spPr>
                <a:xfrm>
                  <a:off x="1461806" y="145868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8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" name="Google Shape;3382;p34"/>
              <p:cNvGrpSpPr/>
              <p:nvPr/>
            </p:nvGrpSpPr>
            <p:grpSpPr>
              <a:xfrm>
                <a:off x="970975" y="1282887"/>
                <a:ext cx="619553" cy="6011"/>
                <a:chOff x="970975" y="1282887"/>
                <a:chExt cx="619553" cy="6011"/>
              </a:xfrm>
              <a:grpFill/>
            </p:grpSpPr>
            <p:sp>
              <p:nvSpPr>
                <p:cNvPr id="20" name="Google Shape;3383;p34"/>
                <p:cNvSpPr/>
                <p:nvPr/>
              </p:nvSpPr>
              <p:spPr>
                <a:xfrm>
                  <a:off x="970975" y="128288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" name="Google Shape;3384;p34"/>
                <p:cNvSpPr/>
                <p:nvPr/>
              </p:nvSpPr>
              <p:spPr>
                <a:xfrm>
                  <a:off x="1339099" y="128288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" name="Google Shape;3385;p34"/>
                <p:cNvSpPr/>
                <p:nvPr/>
              </p:nvSpPr>
              <p:spPr>
                <a:xfrm>
                  <a:off x="1155035" y="1282887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" name="Google Shape;3387;p34"/>
                <p:cNvSpPr/>
                <p:nvPr/>
              </p:nvSpPr>
              <p:spPr>
                <a:xfrm>
                  <a:off x="1032328" y="128288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" name="Google Shape;3388;p34"/>
                <p:cNvSpPr/>
                <p:nvPr/>
              </p:nvSpPr>
              <p:spPr>
                <a:xfrm>
                  <a:off x="1400452" y="128288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" name="Google Shape;3389;p34"/>
                <p:cNvSpPr/>
                <p:nvPr/>
              </p:nvSpPr>
              <p:spPr>
                <a:xfrm>
                  <a:off x="1216388" y="1282887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3390;p34"/>
                <p:cNvSpPr/>
                <p:nvPr/>
              </p:nvSpPr>
              <p:spPr>
                <a:xfrm>
                  <a:off x="1584513" y="1282887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" name="Google Shape;3391;p34"/>
                <p:cNvSpPr/>
                <p:nvPr/>
              </p:nvSpPr>
              <p:spPr>
                <a:xfrm>
                  <a:off x="1093681" y="128288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Google Shape;3392;p34"/>
                <p:cNvSpPr/>
                <p:nvPr/>
              </p:nvSpPr>
              <p:spPr>
                <a:xfrm>
                  <a:off x="1461806" y="128288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3393;p34"/>
                <p:cNvSpPr/>
                <p:nvPr/>
              </p:nvSpPr>
              <p:spPr>
                <a:xfrm>
                  <a:off x="1277746" y="128288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8"/>
                        <a:pt x="4663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185" name="Google Shape;3394;p34"/>
          <p:cNvGrpSpPr/>
          <p:nvPr/>
        </p:nvGrpSpPr>
        <p:grpSpPr>
          <a:xfrm>
            <a:off x="1746877" y="1205705"/>
            <a:ext cx="267815" cy="267824"/>
            <a:chOff x="2611906" y="2263504"/>
            <a:chExt cx="155788" cy="155784"/>
          </a:xfrm>
        </p:grpSpPr>
        <p:sp>
          <p:nvSpPr>
            <p:cNvPr id="186" name="Google Shape;3395;p34"/>
            <p:cNvSpPr/>
            <p:nvPr/>
          </p:nvSpPr>
          <p:spPr>
            <a:xfrm>
              <a:off x="2611906" y="2263504"/>
              <a:ext cx="155298" cy="155784"/>
            </a:xfrm>
            <a:custGeom>
              <a:avLst/>
              <a:gdLst/>
              <a:ahLst/>
              <a:cxnLst/>
              <a:rect l="l" t="t" r="r" b="b"/>
              <a:pathLst>
                <a:path w="155298" h="155784" extrusionOk="0">
                  <a:moveTo>
                    <a:pt x="0" y="77890"/>
                  </a:moveTo>
                  <a:cubicBezTo>
                    <a:pt x="0" y="34875"/>
                    <a:pt x="34765" y="0"/>
                    <a:pt x="77651" y="0"/>
                  </a:cubicBezTo>
                  <a:cubicBezTo>
                    <a:pt x="120533" y="0"/>
                    <a:pt x="155298" y="34875"/>
                    <a:pt x="155298" y="77890"/>
                  </a:cubicBezTo>
                  <a:cubicBezTo>
                    <a:pt x="155298" y="120910"/>
                    <a:pt x="120533" y="155784"/>
                    <a:pt x="77651" y="155784"/>
                  </a:cubicBezTo>
                  <a:cubicBezTo>
                    <a:pt x="34765" y="155784"/>
                    <a:pt x="0" y="120910"/>
                    <a:pt x="0" y="77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38100" dist="127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7" name="Google Shape;3396;p34"/>
            <p:cNvGrpSpPr/>
            <p:nvPr/>
          </p:nvGrpSpPr>
          <p:grpSpPr>
            <a:xfrm>
              <a:off x="2611951" y="2265537"/>
              <a:ext cx="155743" cy="153751"/>
              <a:chOff x="2611951" y="2265537"/>
              <a:chExt cx="155743" cy="153751"/>
            </a:xfrm>
          </p:grpSpPr>
          <p:sp>
            <p:nvSpPr>
              <p:cNvPr id="191" name="Google Shape;3397;p34"/>
              <p:cNvSpPr/>
              <p:nvPr/>
            </p:nvSpPr>
            <p:spPr>
              <a:xfrm>
                <a:off x="2611951" y="2265537"/>
                <a:ext cx="155743" cy="153751"/>
              </a:xfrm>
              <a:custGeom>
                <a:avLst/>
                <a:gdLst/>
                <a:ahLst/>
                <a:cxnLst/>
                <a:rect l="l" t="t" r="r" b="b"/>
                <a:pathLst>
                  <a:path w="155743" h="153751" extrusionOk="0">
                    <a:moveTo>
                      <a:pt x="91249" y="0"/>
                    </a:moveTo>
                    <a:cubicBezTo>
                      <a:pt x="125063" y="6894"/>
                      <a:pt x="150428" y="36826"/>
                      <a:pt x="150428" y="72550"/>
                    </a:cubicBezTo>
                    <a:cubicBezTo>
                      <a:pt x="150428" y="113384"/>
                      <a:pt x="117173" y="146340"/>
                      <a:pt x="76186" y="146340"/>
                    </a:cubicBezTo>
                    <a:cubicBezTo>
                      <a:pt x="35207" y="146340"/>
                      <a:pt x="1947" y="113384"/>
                      <a:pt x="1947" y="72550"/>
                    </a:cubicBezTo>
                    <a:cubicBezTo>
                      <a:pt x="1947" y="52314"/>
                      <a:pt x="10161" y="33826"/>
                      <a:pt x="23386" y="20480"/>
                    </a:cubicBezTo>
                    <a:cubicBezTo>
                      <a:pt x="8878" y="34571"/>
                      <a:pt x="0" y="54298"/>
                      <a:pt x="0" y="76080"/>
                    </a:cubicBezTo>
                    <a:cubicBezTo>
                      <a:pt x="0" y="118934"/>
                      <a:pt x="34770" y="153752"/>
                      <a:pt x="77781" y="153752"/>
                    </a:cubicBezTo>
                    <a:cubicBezTo>
                      <a:pt x="120792" y="153752"/>
                      <a:pt x="155744" y="118934"/>
                      <a:pt x="155744" y="76080"/>
                    </a:cubicBezTo>
                    <a:cubicBezTo>
                      <a:pt x="155744" y="37810"/>
                      <a:pt x="127840" y="6356"/>
                      <a:pt x="91249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3398;p34"/>
              <p:cNvSpPr/>
              <p:nvPr/>
            </p:nvSpPr>
            <p:spPr>
              <a:xfrm>
                <a:off x="2611951" y="2265537"/>
                <a:ext cx="155743" cy="153751"/>
              </a:xfrm>
              <a:custGeom>
                <a:avLst/>
                <a:gdLst/>
                <a:ahLst/>
                <a:cxnLst/>
                <a:rect l="l" t="t" r="r" b="b"/>
                <a:pathLst>
                  <a:path w="155743" h="153751" extrusionOk="0">
                    <a:moveTo>
                      <a:pt x="91249" y="0"/>
                    </a:moveTo>
                    <a:cubicBezTo>
                      <a:pt x="125063" y="6894"/>
                      <a:pt x="150428" y="36826"/>
                      <a:pt x="150428" y="72550"/>
                    </a:cubicBezTo>
                    <a:cubicBezTo>
                      <a:pt x="150428" y="113384"/>
                      <a:pt x="117173" y="146340"/>
                      <a:pt x="76186" y="146340"/>
                    </a:cubicBezTo>
                    <a:cubicBezTo>
                      <a:pt x="35207" y="146340"/>
                      <a:pt x="1947" y="113384"/>
                      <a:pt x="1947" y="72550"/>
                    </a:cubicBezTo>
                    <a:cubicBezTo>
                      <a:pt x="1947" y="52314"/>
                      <a:pt x="10161" y="33826"/>
                      <a:pt x="23386" y="20480"/>
                    </a:cubicBezTo>
                    <a:cubicBezTo>
                      <a:pt x="8878" y="34571"/>
                      <a:pt x="0" y="54298"/>
                      <a:pt x="0" y="76080"/>
                    </a:cubicBezTo>
                    <a:cubicBezTo>
                      <a:pt x="0" y="118934"/>
                      <a:pt x="34770" y="153752"/>
                      <a:pt x="77781" y="153752"/>
                    </a:cubicBezTo>
                    <a:cubicBezTo>
                      <a:pt x="120792" y="153752"/>
                      <a:pt x="155744" y="118934"/>
                      <a:pt x="155744" y="76080"/>
                    </a:cubicBezTo>
                    <a:cubicBezTo>
                      <a:pt x="155744" y="37810"/>
                      <a:pt x="127840" y="6356"/>
                      <a:pt x="91249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8" name="Google Shape;3399;p34"/>
            <p:cNvGrpSpPr/>
            <p:nvPr/>
          </p:nvGrpSpPr>
          <p:grpSpPr>
            <a:xfrm>
              <a:off x="2613008" y="2263792"/>
              <a:ext cx="133689" cy="128228"/>
              <a:chOff x="2613008" y="2263792"/>
              <a:chExt cx="133689" cy="128228"/>
            </a:xfrm>
          </p:grpSpPr>
          <p:sp>
            <p:nvSpPr>
              <p:cNvPr id="189" name="Google Shape;3400;p34"/>
              <p:cNvSpPr/>
              <p:nvPr/>
            </p:nvSpPr>
            <p:spPr>
              <a:xfrm>
                <a:off x="2613008" y="2263792"/>
                <a:ext cx="133689" cy="128228"/>
              </a:xfrm>
              <a:custGeom>
                <a:avLst/>
                <a:gdLst/>
                <a:ahLst/>
                <a:cxnLst/>
                <a:rect l="l" t="t" r="r" b="b"/>
                <a:pathLst>
                  <a:path w="133689" h="128228" extrusionOk="0">
                    <a:moveTo>
                      <a:pt x="76319" y="0"/>
                    </a:moveTo>
                    <a:cubicBezTo>
                      <a:pt x="34118" y="0"/>
                      <a:pt x="0" y="33110"/>
                      <a:pt x="0" y="74069"/>
                    </a:cubicBezTo>
                    <a:cubicBezTo>
                      <a:pt x="0" y="95495"/>
                      <a:pt x="9367" y="114692"/>
                      <a:pt x="24337" y="128229"/>
                    </a:cubicBezTo>
                    <a:cubicBezTo>
                      <a:pt x="12165" y="115092"/>
                      <a:pt x="4518" y="97852"/>
                      <a:pt x="4518" y="78793"/>
                    </a:cubicBezTo>
                    <a:cubicBezTo>
                      <a:pt x="4518" y="37838"/>
                      <a:pt x="38639" y="4720"/>
                      <a:pt x="80841" y="4724"/>
                    </a:cubicBezTo>
                    <a:cubicBezTo>
                      <a:pt x="101365" y="4724"/>
                      <a:pt x="119962" y="12699"/>
                      <a:pt x="133689" y="25479"/>
                    </a:cubicBezTo>
                    <a:cubicBezTo>
                      <a:pt x="119683" y="9934"/>
                      <a:pt x="99264" y="0"/>
                      <a:pt x="76319" y="0"/>
                    </a:cubicBezTo>
                    <a:close/>
                  </a:path>
                </a:pathLst>
              </a:custGeom>
              <a:solidFill>
                <a:srgbClr val="FFFFFF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3401;p34"/>
              <p:cNvSpPr/>
              <p:nvPr/>
            </p:nvSpPr>
            <p:spPr>
              <a:xfrm>
                <a:off x="2613008" y="2263792"/>
                <a:ext cx="133689" cy="128228"/>
              </a:xfrm>
              <a:custGeom>
                <a:avLst/>
                <a:gdLst/>
                <a:ahLst/>
                <a:cxnLst/>
                <a:rect l="l" t="t" r="r" b="b"/>
                <a:pathLst>
                  <a:path w="133689" h="128228" extrusionOk="0">
                    <a:moveTo>
                      <a:pt x="76319" y="0"/>
                    </a:moveTo>
                    <a:cubicBezTo>
                      <a:pt x="34118" y="0"/>
                      <a:pt x="0" y="33110"/>
                      <a:pt x="0" y="74069"/>
                    </a:cubicBezTo>
                    <a:cubicBezTo>
                      <a:pt x="0" y="95495"/>
                      <a:pt x="9367" y="114692"/>
                      <a:pt x="24337" y="128229"/>
                    </a:cubicBezTo>
                    <a:cubicBezTo>
                      <a:pt x="12165" y="115092"/>
                      <a:pt x="4518" y="97852"/>
                      <a:pt x="4518" y="78793"/>
                    </a:cubicBezTo>
                    <a:cubicBezTo>
                      <a:pt x="4518" y="37838"/>
                      <a:pt x="38639" y="4720"/>
                      <a:pt x="80841" y="4724"/>
                    </a:cubicBezTo>
                    <a:cubicBezTo>
                      <a:pt x="101365" y="4724"/>
                      <a:pt x="119962" y="12699"/>
                      <a:pt x="133689" y="25479"/>
                    </a:cubicBezTo>
                    <a:cubicBezTo>
                      <a:pt x="119683" y="9934"/>
                      <a:pt x="99264" y="0"/>
                      <a:pt x="76319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93" name="Google Shape;3211;p34"/>
          <p:cNvGrpSpPr/>
          <p:nvPr/>
        </p:nvGrpSpPr>
        <p:grpSpPr>
          <a:xfrm>
            <a:off x="4999672" y="3001444"/>
            <a:ext cx="2160000" cy="2160000"/>
            <a:chOff x="1315658" y="1560986"/>
            <a:chExt cx="1080220" cy="1080220"/>
          </a:xfrm>
          <a:solidFill>
            <a:srgbClr val="EEB8DC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94" name="Google Shape;3212;p34"/>
            <p:cNvSpPr/>
            <p:nvPr/>
          </p:nvSpPr>
          <p:spPr>
            <a:xfrm>
              <a:off x="1315658" y="1560986"/>
              <a:ext cx="1080220" cy="1080220"/>
            </a:xfrm>
            <a:custGeom>
              <a:avLst/>
              <a:gdLst/>
              <a:ahLst/>
              <a:cxnLst/>
              <a:rect l="l" t="t" r="r" b="b"/>
              <a:pathLst>
                <a:path w="698042" h="698042" extrusionOk="0">
                  <a:moveTo>
                    <a:pt x="0" y="0"/>
                  </a:moveTo>
                  <a:lnTo>
                    <a:pt x="698043" y="0"/>
                  </a:lnTo>
                  <a:lnTo>
                    <a:pt x="698043" y="698042"/>
                  </a:lnTo>
                  <a:lnTo>
                    <a:pt x="0" y="698042"/>
                  </a:lnTo>
                  <a:lnTo>
                    <a:pt x="0" y="0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5" name="Google Shape;3213;p34"/>
            <p:cNvGrpSpPr/>
            <p:nvPr/>
          </p:nvGrpSpPr>
          <p:grpSpPr>
            <a:xfrm>
              <a:off x="1376316" y="1620272"/>
              <a:ext cx="958201" cy="960937"/>
              <a:chOff x="970975" y="975229"/>
              <a:chExt cx="619553" cy="621322"/>
            </a:xfrm>
            <a:grpFill/>
          </p:grpSpPr>
          <p:grpSp>
            <p:nvGrpSpPr>
              <p:cNvPr id="196" name="Google Shape;3214;p34"/>
              <p:cNvGrpSpPr/>
              <p:nvPr/>
            </p:nvGrpSpPr>
            <p:grpSpPr>
              <a:xfrm>
                <a:off x="970975" y="975229"/>
                <a:ext cx="619553" cy="6015"/>
                <a:chOff x="970975" y="975229"/>
                <a:chExt cx="619553" cy="6015"/>
              </a:xfrm>
              <a:grpFill/>
            </p:grpSpPr>
            <p:sp>
              <p:nvSpPr>
                <p:cNvPr id="365" name="Google Shape;3215;p34"/>
                <p:cNvSpPr/>
                <p:nvPr/>
              </p:nvSpPr>
              <p:spPr>
                <a:xfrm>
                  <a:off x="970975" y="975229"/>
                  <a:ext cx="6011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5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4" y="0"/>
                      </a:cubicBezTo>
                      <a:cubicBezTo>
                        <a:pt x="4667" y="0"/>
                        <a:pt x="6011" y="1348"/>
                        <a:pt x="6011" y="3008"/>
                      </a:cubicBezTo>
                      <a:cubicBezTo>
                        <a:pt x="6011" y="4667"/>
                        <a:pt x="4667" y="6016"/>
                        <a:pt x="3004" y="6016"/>
                      </a:cubicBezTo>
                      <a:cubicBezTo>
                        <a:pt x="1344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6" name="Google Shape;3216;p34"/>
                <p:cNvSpPr/>
                <p:nvPr/>
              </p:nvSpPr>
              <p:spPr>
                <a:xfrm>
                  <a:off x="1339099" y="975229"/>
                  <a:ext cx="6011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5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4" y="0"/>
                      </a:cubicBezTo>
                      <a:cubicBezTo>
                        <a:pt x="4667" y="0"/>
                        <a:pt x="6011" y="1348"/>
                        <a:pt x="6011" y="3008"/>
                      </a:cubicBezTo>
                      <a:cubicBezTo>
                        <a:pt x="6011" y="4667"/>
                        <a:pt x="4667" y="6016"/>
                        <a:pt x="3004" y="6016"/>
                      </a:cubicBezTo>
                      <a:cubicBezTo>
                        <a:pt x="1344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7" name="Google Shape;3217;p34"/>
                <p:cNvSpPr/>
                <p:nvPr/>
              </p:nvSpPr>
              <p:spPr>
                <a:xfrm>
                  <a:off x="1155035" y="975229"/>
                  <a:ext cx="6015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5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8" y="0"/>
                        <a:pt x="6016" y="1348"/>
                        <a:pt x="6016" y="3008"/>
                      </a:cubicBezTo>
                      <a:cubicBezTo>
                        <a:pt x="6016" y="4667"/>
                        <a:pt x="4668" y="6016"/>
                        <a:pt x="3008" y="6016"/>
                      </a:cubicBezTo>
                      <a:cubicBezTo>
                        <a:pt x="1348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" name="Google Shape;3218;p34"/>
                <p:cNvSpPr/>
                <p:nvPr/>
              </p:nvSpPr>
              <p:spPr>
                <a:xfrm>
                  <a:off x="1523159" y="975229"/>
                  <a:ext cx="6015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5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7" y="0"/>
                        <a:pt x="6015" y="1348"/>
                        <a:pt x="6015" y="3008"/>
                      </a:cubicBezTo>
                      <a:cubicBezTo>
                        <a:pt x="6015" y="4667"/>
                        <a:pt x="4667" y="6016"/>
                        <a:pt x="3008" y="6016"/>
                      </a:cubicBezTo>
                      <a:cubicBezTo>
                        <a:pt x="1348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" name="Google Shape;3219;p34"/>
                <p:cNvSpPr/>
                <p:nvPr/>
              </p:nvSpPr>
              <p:spPr>
                <a:xfrm>
                  <a:off x="1032328" y="975229"/>
                  <a:ext cx="6011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5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8" y="0"/>
                      </a:cubicBezTo>
                      <a:cubicBezTo>
                        <a:pt x="4667" y="0"/>
                        <a:pt x="6011" y="1348"/>
                        <a:pt x="6011" y="3008"/>
                      </a:cubicBezTo>
                      <a:cubicBezTo>
                        <a:pt x="6011" y="4667"/>
                        <a:pt x="4667" y="6016"/>
                        <a:pt x="3008" y="6016"/>
                      </a:cubicBezTo>
                      <a:cubicBezTo>
                        <a:pt x="1344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0" name="Google Shape;3220;p34"/>
                <p:cNvSpPr/>
                <p:nvPr/>
              </p:nvSpPr>
              <p:spPr>
                <a:xfrm>
                  <a:off x="1400452" y="975229"/>
                  <a:ext cx="6011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5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8" y="0"/>
                      </a:cubicBezTo>
                      <a:cubicBezTo>
                        <a:pt x="4668" y="0"/>
                        <a:pt x="6012" y="1348"/>
                        <a:pt x="6012" y="3008"/>
                      </a:cubicBezTo>
                      <a:cubicBezTo>
                        <a:pt x="6012" y="4667"/>
                        <a:pt x="4668" y="6016"/>
                        <a:pt x="3008" y="6016"/>
                      </a:cubicBezTo>
                      <a:cubicBezTo>
                        <a:pt x="1344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1" name="Google Shape;3221;p34"/>
                <p:cNvSpPr/>
                <p:nvPr/>
              </p:nvSpPr>
              <p:spPr>
                <a:xfrm>
                  <a:off x="1216388" y="975229"/>
                  <a:ext cx="6015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5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8" y="0"/>
                        <a:pt x="6015" y="1348"/>
                        <a:pt x="6015" y="3008"/>
                      </a:cubicBezTo>
                      <a:cubicBezTo>
                        <a:pt x="6015" y="4667"/>
                        <a:pt x="4668" y="6016"/>
                        <a:pt x="3008" y="6016"/>
                      </a:cubicBezTo>
                      <a:cubicBezTo>
                        <a:pt x="1348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2" name="Google Shape;3222;p34"/>
                <p:cNvSpPr/>
                <p:nvPr/>
              </p:nvSpPr>
              <p:spPr>
                <a:xfrm>
                  <a:off x="1584513" y="975229"/>
                  <a:ext cx="6015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5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7" y="0"/>
                        <a:pt x="6015" y="1348"/>
                        <a:pt x="6015" y="3008"/>
                      </a:cubicBezTo>
                      <a:cubicBezTo>
                        <a:pt x="6015" y="4667"/>
                        <a:pt x="4667" y="6016"/>
                        <a:pt x="3008" y="6016"/>
                      </a:cubicBezTo>
                      <a:cubicBezTo>
                        <a:pt x="1348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3" name="Google Shape;3223;p34"/>
                <p:cNvSpPr/>
                <p:nvPr/>
              </p:nvSpPr>
              <p:spPr>
                <a:xfrm>
                  <a:off x="1093681" y="975229"/>
                  <a:ext cx="6011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5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7" y="0"/>
                        <a:pt x="6011" y="1348"/>
                        <a:pt x="6011" y="3008"/>
                      </a:cubicBezTo>
                      <a:cubicBezTo>
                        <a:pt x="6011" y="4667"/>
                        <a:pt x="4667" y="6016"/>
                        <a:pt x="3008" y="6016"/>
                      </a:cubicBezTo>
                      <a:cubicBezTo>
                        <a:pt x="1348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4" name="Google Shape;3224;p34"/>
                <p:cNvSpPr/>
                <p:nvPr/>
              </p:nvSpPr>
              <p:spPr>
                <a:xfrm>
                  <a:off x="1461806" y="975229"/>
                  <a:ext cx="6011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5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8" y="0"/>
                        <a:pt x="6012" y="1348"/>
                        <a:pt x="6012" y="3008"/>
                      </a:cubicBezTo>
                      <a:cubicBezTo>
                        <a:pt x="6012" y="4667"/>
                        <a:pt x="4668" y="6016"/>
                        <a:pt x="3008" y="6016"/>
                      </a:cubicBezTo>
                      <a:cubicBezTo>
                        <a:pt x="1348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5" name="Google Shape;3225;p34"/>
                <p:cNvSpPr/>
                <p:nvPr/>
              </p:nvSpPr>
              <p:spPr>
                <a:xfrm>
                  <a:off x="1277746" y="975229"/>
                  <a:ext cx="6011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5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4" y="0"/>
                      </a:cubicBezTo>
                      <a:cubicBezTo>
                        <a:pt x="4663" y="0"/>
                        <a:pt x="6011" y="1348"/>
                        <a:pt x="6011" y="3008"/>
                      </a:cubicBezTo>
                      <a:cubicBezTo>
                        <a:pt x="6011" y="4667"/>
                        <a:pt x="4663" y="6016"/>
                        <a:pt x="3004" y="6016"/>
                      </a:cubicBezTo>
                      <a:cubicBezTo>
                        <a:pt x="1344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7" name="Google Shape;3226;p34"/>
              <p:cNvGrpSpPr/>
              <p:nvPr/>
            </p:nvGrpSpPr>
            <p:grpSpPr>
              <a:xfrm>
                <a:off x="970975" y="1326837"/>
                <a:ext cx="619553" cy="6011"/>
                <a:chOff x="970975" y="1326837"/>
                <a:chExt cx="619553" cy="6011"/>
              </a:xfrm>
              <a:grpFill/>
            </p:grpSpPr>
            <p:sp>
              <p:nvSpPr>
                <p:cNvPr id="354" name="Google Shape;3227;p34"/>
                <p:cNvSpPr/>
                <p:nvPr/>
              </p:nvSpPr>
              <p:spPr>
                <a:xfrm>
                  <a:off x="970975" y="132683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5" name="Google Shape;3228;p34"/>
                <p:cNvSpPr/>
                <p:nvPr/>
              </p:nvSpPr>
              <p:spPr>
                <a:xfrm>
                  <a:off x="1339099" y="132683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6" name="Google Shape;3229;p34"/>
                <p:cNvSpPr/>
                <p:nvPr/>
              </p:nvSpPr>
              <p:spPr>
                <a:xfrm>
                  <a:off x="1155035" y="1326837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7" name="Google Shape;3230;p34"/>
                <p:cNvSpPr/>
                <p:nvPr/>
              </p:nvSpPr>
              <p:spPr>
                <a:xfrm>
                  <a:off x="1523159" y="1326837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8" name="Google Shape;3231;p34"/>
                <p:cNvSpPr/>
                <p:nvPr/>
              </p:nvSpPr>
              <p:spPr>
                <a:xfrm>
                  <a:off x="1032328" y="132683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9" name="Google Shape;3232;p34"/>
                <p:cNvSpPr/>
                <p:nvPr/>
              </p:nvSpPr>
              <p:spPr>
                <a:xfrm>
                  <a:off x="1400452" y="132683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0" name="Google Shape;3233;p34"/>
                <p:cNvSpPr/>
                <p:nvPr/>
              </p:nvSpPr>
              <p:spPr>
                <a:xfrm>
                  <a:off x="1216388" y="1326837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1" name="Google Shape;3234;p34"/>
                <p:cNvSpPr/>
                <p:nvPr/>
              </p:nvSpPr>
              <p:spPr>
                <a:xfrm>
                  <a:off x="1584513" y="1326837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2" name="Google Shape;3235;p34"/>
                <p:cNvSpPr/>
                <p:nvPr/>
              </p:nvSpPr>
              <p:spPr>
                <a:xfrm>
                  <a:off x="1093681" y="132683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3" name="Google Shape;3236;p34"/>
                <p:cNvSpPr/>
                <p:nvPr/>
              </p:nvSpPr>
              <p:spPr>
                <a:xfrm>
                  <a:off x="1461806" y="132683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4" name="Google Shape;3237;p34"/>
                <p:cNvSpPr/>
                <p:nvPr/>
              </p:nvSpPr>
              <p:spPr>
                <a:xfrm>
                  <a:off x="1277746" y="132683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8"/>
                        <a:pt x="4663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8" name="Google Shape;3238;p34"/>
              <p:cNvGrpSpPr/>
              <p:nvPr/>
            </p:nvGrpSpPr>
            <p:grpSpPr>
              <a:xfrm>
                <a:off x="970975" y="1151035"/>
                <a:ext cx="619553" cy="6011"/>
                <a:chOff x="970975" y="1151035"/>
                <a:chExt cx="619553" cy="6011"/>
              </a:xfrm>
              <a:grpFill/>
            </p:grpSpPr>
            <p:sp>
              <p:nvSpPr>
                <p:cNvPr id="343" name="Google Shape;3239;p34"/>
                <p:cNvSpPr/>
                <p:nvPr/>
              </p:nvSpPr>
              <p:spPr>
                <a:xfrm>
                  <a:off x="970975" y="115103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1"/>
                        <a:pt x="3004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4" name="Google Shape;3240;p34"/>
                <p:cNvSpPr/>
                <p:nvPr/>
              </p:nvSpPr>
              <p:spPr>
                <a:xfrm>
                  <a:off x="1339099" y="115103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1"/>
                        <a:pt x="3004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5" name="Google Shape;3241;p34"/>
                <p:cNvSpPr/>
                <p:nvPr/>
              </p:nvSpPr>
              <p:spPr>
                <a:xfrm>
                  <a:off x="1155035" y="1151035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3"/>
                        <a:pt x="4668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6" name="Google Shape;3242;p34"/>
                <p:cNvSpPr/>
                <p:nvPr/>
              </p:nvSpPr>
              <p:spPr>
                <a:xfrm>
                  <a:off x="1523159" y="1151035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3"/>
                        <a:pt x="4667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7" name="Google Shape;3243;p34"/>
                <p:cNvSpPr/>
                <p:nvPr/>
              </p:nvSpPr>
              <p:spPr>
                <a:xfrm>
                  <a:off x="1032328" y="115103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1"/>
                        <a:pt x="3008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8" name="Google Shape;3244;p34"/>
                <p:cNvSpPr/>
                <p:nvPr/>
              </p:nvSpPr>
              <p:spPr>
                <a:xfrm>
                  <a:off x="1400452" y="115103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3"/>
                        <a:pt x="4668" y="6011"/>
                        <a:pt x="3008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9" name="Google Shape;3245;p34"/>
                <p:cNvSpPr/>
                <p:nvPr/>
              </p:nvSpPr>
              <p:spPr>
                <a:xfrm>
                  <a:off x="1216388" y="1151035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3"/>
                        <a:pt x="4668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0" name="Google Shape;3246;p34"/>
                <p:cNvSpPr/>
                <p:nvPr/>
              </p:nvSpPr>
              <p:spPr>
                <a:xfrm>
                  <a:off x="1584513" y="1151035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3"/>
                        <a:pt x="4667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1" name="Google Shape;3247;p34"/>
                <p:cNvSpPr/>
                <p:nvPr/>
              </p:nvSpPr>
              <p:spPr>
                <a:xfrm>
                  <a:off x="1093681" y="115103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2" name="Google Shape;3248;p34"/>
                <p:cNvSpPr/>
                <p:nvPr/>
              </p:nvSpPr>
              <p:spPr>
                <a:xfrm>
                  <a:off x="1461806" y="115103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3"/>
                        <a:pt x="4668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3" name="Google Shape;3249;p34"/>
                <p:cNvSpPr/>
                <p:nvPr/>
              </p:nvSpPr>
              <p:spPr>
                <a:xfrm>
                  <a:off x="1277746" y="115103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3"/>
                        <a:pt x="4663" y="6011"/>
                        <a:pt x="3004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9" name="Google Shape;3250;p34"/>
              <p:cNvGrpSpPr/>
              <p:nvPr/>
            </p:nvGrpSpPr>
            <p:grpSpPr>
              <a:xfrm>
                <a:off x="970975" y="1502639"/>
                <a:ext cx="619553" cy="6011"/>
                <a:chOff x="970975" y="1502639"/>
                <a:chExt cx="619553" cy="6011"/>
              </a:xfrm>
              <a:grpFill/>
            </p:grpSpPr>
            <p:sp>
              <p:nvSpPr>
                <p:cNvPr id="332" name="Google Shape;3251;p34"/>
                <p:cNvSpPr/>
                <p:nvPr/>
              </p:nvSpPr>
              <p:spPr>
                <a:xfrm>
                  <a:off x="970975" y="150263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3" name="Google Shape;3252;p34"/>
                <p:cNvSpPr/>
                <p:nvPr/>
              </p:nvSpPr>
              <p:spPr>
                <a:xfrm>
                  <a:off x="1339099" y="150263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4" name="Google Shape;3253;p34"/>
                <p:cNvSpPr/>
                <p:nvPr/>
              </p:nvSpPr>
              <p:spPr>
                <a:xfrm>
                  <a:off x="1155035" y="1502639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8"/>
                      </a:cubicBezTo>
                      <a:cubicBezTo>
                        <a:pt x="6016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" name="Google Shape;3254;p34"/>
                <p:cNvSpPr/>
                <p:nvPr/>
              </p:nvSpPr>
              <p:spPr>
                <a:xfrm>
                  <a:off x="1523159" y="1502639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8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6" name="Google Shape;3255;p34"/>
                <p:cNvSpPr/>
                <p:nvPr/>
              </p:nvSpPr>
              <p:spPr>
                <a:xfrm>
                  <a:off x="1032328" y="150263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7" name="Google Shape;3256;p34"/>
                <p:cNvSpPr/>
                <p:nvPr/>
              </p:nvSpPr>
              <p:spPr>
                <a:xfrm>
                  <a:off x="1400452" y="150263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8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8" name="Google Shape;3257;p34"/>
                <p:cNvSpPr/>
                <p:nvPr/>
              </p:nvSpPr>
              <p:spPr>
                <a:xfrm>
                  <a:off x="1216388" y="1502639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8"/>
                      </a:cubicBezTo>
                      <a:cubicBezTo>
                        <a:pt x="6015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9" name="Google Shape;3258;p34"/>
                <p:cNvSpPr/>
                <p:nvPr/>
              </p:nvSpPr>
              <p:spPr>
                <a:xfrm>
                  <a:off x="1584513" y="1502639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8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0" name="Google Shape;3259;p34"/>
                <p:cNvSpPr/>
                <p:nvPr/>
              </p:nvSpPr>
              <p:spPr>
                <a:xfrm>
                  <a:off x="1093681" y="150263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1" name="Google Shape;3260;p34"/>
                <p:cNvSpPr/>
                <p:nvPr/>
              </p:nvSpPr>
              <p:spPr>
                <a:xfrm>
                  <a:off x="1461806" y="150263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8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2" name="Google Shape;3261;p34"/>
                <p:cNvSpPr/>
                <p:nvPr/>
              </p:nvSpPr>
              <p:spPr>
                <a:xfrm>
                  <a:off x="1277746" y="150263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8"/>
                      </a:cubicBezTo>
                      <a:cubicBezTo>
                        <a:pt x="6011" y="4667"/>
                        <a:pt x="4663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0" name="Google Shape;3262;p34"/>
              <p:cNvGrpSpPr/>
              <p:nvPr/>
            </p:nvGrpSpPr>
            <p:grpSpPr>
              <a:xfrm>
                <a:off x="970975" y="1063134"/>
                <a:ext cx="619553" cy="6011"/>
                <a:chOff x="970975" y="1063134"/>
                <a:chExt cx="619553" cy="6011"/>
              </a:xfrm>
              <a:grpFill/>
            </p:grpSpPr>
            <p:sp>
              <p:nvSpPr>
                <p:cNvPr id="321" name="Google Shape;3263;p34"/>
                <p:cNvSpPr/>
                <p:nvPr/>
              </p:nvSpPr>
              <p:spPr>
                <a:xfrm>
                  <a:off x="970975" y="106313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2"/>
                        <a:pt x="3004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2" name="Google Shape;3264;p34"/>
                <p:cNvSpPr/>
                <p:nvPr/>
              </p:nvSpPr>
              <p:spPr>
                <a:xfrm>
                  <a:off x="1339099" y="106313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2"/>
                        <a:pt x="3004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3" name="Google Shape;3265;p34"/>
                <p:cNvSpPr/>
                <p:nvPr/>
              </p:nvSpPr>
              <p:spPr>
                <a:xfrm>
                  <a:off x="1155035" y="1063134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3"/>
                        <a:pt x="4668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4" name="Google Shape;3266;p34"/>
                <p:cNvSpPr/>
                <p:nvPr/>
              </p:nvSpPr>
              <p:spPr>
                <a:xfrm>
                  <a:off x="1523159" y="1063134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3"/>
                        <a:pt x="4667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5" name="Google Shape;3267;p34"/>
                <p:cNvSpPr/>
                <p:nvPr/>
              </p:nvSpPr>
              <p:spPr>
                <a:xfrm>
                  <a:off x="1032328" y="106313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2"/>
                        <a:pt x="3008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6" name="Google Shape;3268;p34"/>
                <p:cNvSpPr/>
                <p:nvPr/>
              </p:nvSpPr>
              <p:spPr>
                <a:xfrm>
                  <a:off x="1400452" y="106313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3"/>
                        <a:pt x="4668" y="6012"/>
                        <a:pt x="3008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7" name="Google Shape;3269;p34"/>
                <p:cNvSpPr/>
                <p:nvPr/>
              </p:nvSpPr>
              <p:spPr>
                <a:xfrm>
                  <a:off x="1216388" y="1063134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3"/>
                        <a:pt x="4668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8" name="Google Shape;3270;p34"/>
                <p:cNvSpPr/>
                <p:nvPr/>
              </p:nvSpPr>
              <p:spPr>
                <a:xfrm>
                  <a:off x="1584513" y="1063134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3"/>
                        <a:pt x="4667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9" name="Google Shape;3271;p34"/>
                <p:cNvSpPr/>
                <p:nvPr/>
              </p:nvSpPr>
              <p:spPr>
                <a:xfrm>
                  <a:off x="1093681" y="106313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0" name="Google Shape;3272;p34"/>
                <p:cNvSpPr/>
                <p:nvPr/>
              </p:nvSpPr>
              <p:spPr>
                <a:xfrm>
                  <a:off x="1461806" y="106313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3"/>
                        <a:pt x="4668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1" name="Google Shape;3273;p34"/>
                <p:cNvSpPr/>
                <p:nvPr/>
              </p:nvSpPr>
              <p:spPr>
                <a:xfrm>
                  <a:off x="1277746" y="106313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3"/>
                        <a:pt x="4663" y="6012"/>
                        <a:pt x="3004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1" name="Google Shape;3274;p34"/>
              <p:cNvGrpSpPr/>
              <p:nvPr/>
            </p:nvGrpSpPr>
            <p:grpSpPr>
              <a:xfrm>
                <a:off x="970975" y="1414738"/>
                <a:ext cx="619553" cy="6011"/>
                <a:chOff x="970975" y="1414738"/>
                <a:chExt cx="619553" cy="6011"/>
              </a:xfrm>
              <a:grpFill/>
            </p:grpSpPr>
            <p:sp>
              <p:nvSpPr>
                <p:cNvPr id="310" name="Google Shape;3275;p34"/>
                <p:cNvSpPr/>
                <p:nvPr/>
              </p:nvSpPr>
              <p:spPr>
                <a:xfrm>
                  <a:off x="970975" y="141473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1" name="Google Shape;3276;p34"/>
                <p:cNvSpPr/>
                <p:nvPr/>
              </p:nvSpPr>
              <p:spPr>
                <a:xfrm>
                  <a:off x="1339099" y="141473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2" name="Google Shape;3277;p34"/>
                <p:cNvSpPr/>
                <p:nvPr/>
              </p:nvSpPr>
              <p:spPr>
                <a:xfrm>
                  <a:off x="1155035" y="1414738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8"/>
                      </a:cubicBezTo>
                      <a:cubicBezTo>
                        <a:pt x="6016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3" name="Google Shape;3278;p34"/>
                <p:cNvSpPr/>
                <p:nvPr/>
              </p:nvSpPr>
              <p:spPr>
                <a:xfrm>
                  <a:off x="1523159" y="1414738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8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4" name="Google Shape;3279;p34"/>
                <p:cNvSpPr/>
                <p:nvPr/>
              </p:nvSpPr>
              <p:spPr>
                <a:xfrm>
                  <a:off x="1032328" y="141473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5" name="Google Shape;3280;p34"/>
                <p:cNvSpPr/>
                <p:nvPr/>
              </p:nvSpPr>
              <p:spPr>
                <a:xfrm>
                  <a:off x="1400452" y="141473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8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6" name="Google Shape;3281;p34"/>
                <p:cNvSpPr/>
                <p:nvPr/>
              </p:nvSpPr>
              <p:spPr>
                <a:xfrm>
                  <a:off x="1216388" y="1414738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8"/>
                      </a:cubicBezTo>
                      <a:cubicBezTo>
                        <a:pt x="6015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7" name="Google Shape;3282;p34"/>
                <p:cNvSpPr/>
                <p:nvPr/>
              </p:nvSpPr>
              <p:spPr>
                <a:xfrm>
                  <a:off x="1584513" y="1414738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8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8" name="Google Shape;3283;p34"/>
                <p:cNvSpPr/>
                <p:nvPr/>
              </p:nvSpPr>
              <p:spPr>
                <a:xfrm>
                  <a:off x="1093681" y="141473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9" name="Google Shape;3284;p34"/>
                <p:cNvSpPr/>
                <p:nvPr/>
              </p:nvSpPr>
              <p:spPr>
                <a:xfrm>
                  <a:off x="1461806" y="141473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8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0" name="Google Shape;3285;p34"/>
                <p:cNvSpPr/>
                <p:nvPr/>
              </p:nvSpPr>
              <p:spPr>
                <a:xfrm>
                  <a:off x="1277746" y="141473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8"/>
                      </a:cubicBezTo>
                      <a:cubicBezTo>
                        <a:pt x="6011" y="4667"/>
                        <a:pt x="4663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2" name="Google Shape;3286;p34"/>
              <p:cNvGrpSpPr/>
              <p:nvPr/>
            </p:nvGrpSpPr>
            <p:grpSpPr>
              <a:xfrm>
                <a:off x="970975" y="1238936"/>
                <a:ext cx="619553" cy="6011"/>
                <a:chOff x="970975" y="1238936"/>
                <a:chExt cx="619553" cy="6011"/>
              </a:xfrm>
              <a:grpFill/>
            </p:grpSpPr>
            <p:sp>
              <p:nvSpPr>
                <p:cNvPr id="299" name="Google Shape;3287;p34"/>
                <p:cNvSpPr/>
                <p:nvPr/>
              </p:nvSpPr>
              <p:spPr>
                <a:xfrm>
                  <a:off x="970975" y="123893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0" name="Google Shape;3288;p34"/>
                <p:cNvSpPr/>
                <p:nvPr/>
              </p:nvSpPr>
              <p:spPr>
                <a:xfrm>
                  <a:off x="1339099" y="123893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1" name="Google Shape;3289;p34"/>
                <p:cNvSpPr/>
                <p:nvPr/>
              </p:nvSpPr>
              <p:spPr>
                <a:xfrm>
                  <a:off x="1155035" y="1238936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2" name="Google Shape;3290;p34"/>
                <p:cNvSpPr/>
                <p:nvPr/>
              </p:nvSpPr>
              <p:spPr>
                <a:xfrm>
                  <a:off x="1523159" y="1238936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3" name="Google Shape;3291;p34"/>
                <p:cNvSpPr/>
                <p:nvPr/>
              </p:nvSpPr>
              <p:spPr>
                <a:xfrm>
                  <a:off x="1032328" y="123893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4" name="Google Shape;3292;p34"/>
                <p:cNvSpPr/>
                <p:nvPr/>
              </p:nvSpPr>
              <p:spPr>
                <a:xfrm>
                  <a:off x="1400452" y="123893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5" name="Google Shape;3293;p34"/>
                <p:cNvSpPr/>
                <p:nvPr/>
              </p:nvSpPr>
              <p:spPr>
                <a:xfrm>
                  <a:off x="1216388" y="1238936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6" name="Google Shape;3294;p34"/>
                <p:cNvSpPr/>
                <p:nvPr/>
              </p:nvSpPr>
              <p:spPr>
                <a:xfrm>
                  <a:off x="1584513" y="1238936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7" name="Google Shape;3295;p34"/>
                <p:cNvSpPr/>
                <p:nvPr/>
              </p:nvSpPr>
              <p:spPr>
                <a:xfrm>
                  <a:off x="1093681" y="123893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8" name="Google Shape;3296;p34"/>
                <p:cNvSpPr/>
                <p:nvPr/>
              </p:nvSpPr>
              <p:spPr>
                <a:xfrm>
                  <a:off x="1461806" y="123893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9" name="Google Shape;3297;p34"/>
                <p:cNvSpPr/>
                <p:nvPr/>
              </p:nvSpPr>
              <p:spPr>
                <a:xfrm>
                  <a:off x="1277746" y="123893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7"/>
                        <a:pt x="4663" y="6011"/>
                        <a:pt x="3004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3" name="Google Shape;3298;p34"/>
              <p:cNvGrpSpPr/>
              <p:nvPr/>
            </p:nvGrpSpPr>
            <p:grpSpPr>
              <a:xfrm>
                <a:off x="970975" y="1590540"/>
                <a:ext cx="619553" cy="6011"/>
                <a:chOff x="970975" y="1590540"/>
                <a:chExt cx="619553" cy="6011"/>
              </a:xfrm>
              <a:grpFill/>
            </p:grpSpPr>
            <p:sp>
              <p:nvSpPr>
                <p:cNvPr id="288" name="Google Shape;3299;p34"/>
                <p:cNvSpPr/>
                <p:nvPr/>
              </p:nvSpPr>
              <p:spPr>
                <a:xfrm>
                  <a:off x="970975" y="159054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4" y="0"/>
                      </a:cubicBezTo>
                      <a:cubicBezTo>
                        <a:pt x="4667" y="0"/>
                        <a:pt x="6011" y="1348"/>
                        <a:pt x="6011" y="3008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" name="Google Shape;3300;p34"/>
                <p:cNvSpPr/>
                <p:nvPr/>
              </p:nvSpPr>
              <p:spPr>
                <a:xfrm>
                  <a:off x="1339099" y="159054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4" y="0"/>
                      </a:cubicBezTo>
                      <a:cubicBezTo>
                        <a:pt x="4667" y="0"/>
                        <a:pt x="6011" y="1348"/>
                        <a:pt x="6011" y="3008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0" name="Google Shape;3301;p34"/>
                <p:cNvSpPr/>
                <p:nvPr/>
              </p:nvSpPr>
              <p:spPr>
                <a:xfrm>
                  <a:off x="1155035" y="1590540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8" y="0"/>
                        <a:pt x="6016" y="1348"/>
                        <a:pt x="6016" y="3008"/>
                      </a:cubicBezTo>
                      <a:cubicBezTo>
                        <a:pt x="6016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1" name="Google Shape;3302;p34"/>
                <p:cNvSpPr/>
                <p:nvPr/>
              </p:nvSpPr>
              <p:spPr>
                <a:xfrm>
                  <a:off x="1523159" y="1590540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7" y="0"/>
                        <a:pt x="6015" y="1348"/>
                        <a:pt x="6015" y="3008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2" name="Google Shape;3303;p34"/>
                <p:cNvSpPr/>
                <p:nvPr/>
              </p:nvSpPr>
              <p:spPr>
                <a:xfrm>
                  <a:off x="1032328" y="159054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8" y="0"/>
                      </a:cubicBezTo>
                      <a:cubicBezTo>
                        <a:pt x="4667" y="0"/>
                        <a:pt x="6011" y="1348"/>
                        <a:pt x="6011" y="3008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3" name="Google Shape;3304;p34"/>
                <p:cNvSpPr/>
                <p:nvPr/>
              </p:nvSpPr>
              <p:spPr>
                <a:xfrm>
                  <a:off x="1400452" y="159054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8" y="0"/>
                      </a:cubicBezTo>
                      <a:cubicBezTo>
                        <a:pt x="4668" y="0"/>
                        <a:pt x="6012" y="1348"/>
                        <a:pt x="6012" y="3008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4" name="Google Shape;3305;p34"/>
                <p:cNvSpPr/>
                <p:nvPr/>
              </p:nvSpPr>
              <p:spPr>
                <a:xfrm>
                  <a:off x="1216388" y="1590540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8" y="0"/>
                        <a:pt x="6015" y="1348"/>
                        <a:pt x="6015" y="3008"/>
                      </a:cubicBezTo>
                      <a:cubicBezTo>
                        <a:pt x="6015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5" name="Google Shape;3306;p34"/>
                <p:cNvSpPr/>
                <p:nvPr/>
              </p:nvSpPr>
              <p:spPr>
                <a:xfrm>
                  <a:off x="1584513" y="1590540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7" y="0"/>
                        <a:pt x="6015" y="1348"/>
                        <a:pt x="6015" y="3008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6" name="Google Shape;3307;p34"/>
                <p:cNvSpPr/>
                <p:nvPr/>
              </p:nvSpPr>
              <p:spPr>
                <a:xfrm>
                  <a:off x="1093681" y="159054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7" y="0"/>
                        <a:pt x="6011" y="1348"/>
                        <a:pt x="6011" y="3008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7" name="Google Shape;3308;p34"/>
                <p:cNvSpPr/>
                <p:nvPr/>
              </p:nvSpPr>
              <p:spPr>
                <a:xfrm>
                  <a:off x="1461806" y="159054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8" y="0"/>
                        <a:pt x="6012" y="1348"/>
                        <a:pt x="6012" y="3008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8" name="Google Shape;3309;p34"/>
                <p:cNvSpPr/>
                <p:nvPr/>
              </p:nvSpPr>
              <p:spPr>
                <a:xfrm>
                  <a:off x="1277746" y="159054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4" y="0"/>
                      </a:cubicBezTo>
                      <a:cubicBezTo>
                        <a:pt x="4663" y="0"/>
                        <a:pt x="6011" y="1348"/>
                        <a:pt x="6011" y="3008"/>
                      </a:cubicBezTo>
                      <a:cubicBezTo>
                        <a:pt x="6011" y="4668"/>
                        <a:pt x="4663" y="6012"/>
                        <a:pt x="3004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4" name="Google Shape;3310;p34"/>
              <p:cNvGrpSpPr/>
              <p:nvPr/>
            </p:nvGrpSpPr>
            <p:grpSpPr>
              <a:xfrm>
                <a:off x="970975" y="1019184"/>
                <a:ext cx="619553" cy="6011"/>
                <a:chOff x="970975" y="1019184"/>
                <a:chExt cx="619553" cy="6011"/>
              </a:xfrm>
              <a:grpFill/>
            </p:grpSpPr>
            <p:sp>
              <p:nvSpPr>
                <p:cNvPr id="277" name="Google Shape;3311;p34"/>
                <p:cNvSpPr/>
                <p:nvPr/>
              </p:nvSpPr>
              <p:spPr>
                <a:xfrm>
                  <a:off x="970975" y="101918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1"/>
                        <a:pt x="3004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8" name="Google Shape;3312;p34"/>
                <p:cNvSpPr/>
                <p:nvPr/>
              </p:nvSpPr>
              <p:spPr>
                <a:xfrm>
                  <a:off x="1339099" y="101918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1"/>
                        <a:pt x="3004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9" name="Google Shape;3313;p34"/>
                <p:cNvSpPr/>
                <p:nvPr/>
              </p:nvSpPr>
              <p:spPr>
                <a:xfrm>
                  <a:off x="1155035" y="1019184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3"/>
                        <a:pt x="4668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0" name="Google Shape;3314;p34"/>
                <p:cNvSpPr/>
                <p:nvPr/>
              </p:nvSpPr>
              <p:spPr>
                <a:xfrm>
                  <a:off x="1523159" y="1019184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3"/>
                        <a:pt x="4667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1" name="Google Shape;3315;p34"/>
                <p:cNvSpPr/>
                <p:nvPr/>
              </p:nvSpPr>
              <p:spPr>
                <a:xfrm>
                  <a:off x="1032328" y="101918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1"/>
                        <a:pt x="3008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2" name="Google Shape;3316;p34"/>
                <p:cNvSpPr/>
                <p:nvPr/>
              </p:nvSpPr>
              <p:spPr>
                <a:xfrm>
                  <a:off x="1400452" y="101918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3"/>
                        <a:pt x="4668" y="6011"/>
                        <a:pt x="3008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3" name="Google Shape;3317;p34"/>
                <p:cNvSpPr/>
                <p:nvPr/>
              </p:nvSpPr>
              <p:spPr>
                <a:xfrm>
                  <a:off x="1216388" y="1019184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3"/>
                        <a:pt x="4668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4" name="Google Shape;3318;p34"/>
                <p:cNvSpPr/>
                <p:nvPr/>
              </p:nvSpPr>
              <p:spPr>
                <a:xfrm>
                  <a:off x="1584513" y="1019184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3"/>
                        <a:pt x="4667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5" name="Google Shape;3319;p34"/>
                <p:cNvSpPr/>
                <p:nvPr/>
              </p:nvSpPr>
              <p:spPr>
                <a:xfrm>
                  <a:off x="1093681" y="101918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6" name="Google Shape;3320;p34"/>
                <p:cNvSpPr/>
                <p:nvPr/>
              </p:nvSpPr>
              <p:spPr>
                <a:xfrm>
                  <a:off x="1461806" y="101918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3"/>
                        <a:pt x="4668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" name="Google Shape;3321;p34"/>
                <p:cNvSpPr/>
                <p:nvPr/>
              </p:nvSpPr>
              <p:spPr>
                <a:xfrm>
                  <a:off x="1277746" y="101918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3"/>
                        <a:pt x="4663" y="6011"/>
                        <a:pt x="3004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5" name="Google Shape;3322;p34"/>
              <p:cNvGrpSpPr/>
              <p:nvPr/>
            </p:nvGrpSpPr>
            <p:grpSpPr>
              <a:xfrm>
                <a:off x="970975" y="1370788"/>
                <a:ext cx="619553" cy="6011"/>
                <a:chOff x="970975" y="1370788"/>
                <a:chExt cx="619553" cy="6011"/>
              </a:xfrm>
              <a:grpFill/>
            </p:grpSpPr>
            <p:sp>
              <p:nvSpPr>
                <p:cNvPr id="266" name="Google Shape;3323;p34"/>
                <p:cNvSpPr/>
                <p:nvPr/>
              </p:nvSpPr>
              <p:spPr>
                <a:xfrm>
                  <a:off x="970975" y="137078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7" name="Google Shape;3324;p34"/>
                <p:cNvSpPr/>
                <p:nvPr/>
              </p:nvSpPr>
              <p:spPr>
                <a:xfrm>
                  <a:off x="1339099" y="137078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8" name="Google Shape;3325;p34"/>
                <p:cNvSpPr/>
                <p:nvPr/>
              </p:nvSpPr>
              <p:spPr>
                <a:xfrm>
                  <a:off x="1155035" y="1370788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9" name="Google Shape;3326;p34"/>
                <p:cNvSpPr/>
                <p:nvPr/>
              </p:nvSpPr>
              <p:spPr>
                <a:xfrm>
                  <a:off x="1523159" y="1370788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0" name="Google Shape;3327;p34"/>
                <p:cNvSpPr/>
                <p:nvPr/>
              </p:nvSpPr>
              <p:spPr>
                <a:xfrm>
                  <a:off x="1032328" y="137078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1" name="Google Shape;3328;p34"/>
                <p:cNvSpPr/>
                <p:nvPr/>
              </p:nvSpPr>
              <p:spPr>
                <a:xfrm>
                  <a:off x="1400452" y="137078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2" name="Google Shape;3329;p34"/>
                <p:cNvSpPr/>
                <p:nvPr/>
              </p:nvSpPr>
              <p:spPr>
                <a:xfrm>
                  <a:off x="1216388" y="1370788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3" name="Google Shape;3330;p34"/>
                <p:cNvSpPr/>
                <p:nvPr/>
              </p:nvSpPr>
              <p:spPr>
                <a:xfrm>
                  <a:off x="1584513" y="1370788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4" name="Google Shape;3331;p34"/>
                <p:cNvSpPr/>
                <p:nvPr/>
              </p:nvSpPr>
              <p:spPr>
                <a:xfrm>
                  <a:off x="1093681" y="137078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5" name="Google Shape;3332;p34"/>
                <p:cNvSpPr/>
                <p:nvPr/>
              </p:nvSpPr>
              <p:spPr>
                <a:xfrm>
                  <a:off x="1461806" y="137078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6" name="Google Shape;3333;p34"/>
                <p:cNvSpPr/>
                <p:nvPr/>
              </p:nvSpPr>
              <p:spPr>
                <a:xfrm>
                  <a:off x="1277746" y="137078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8"/>
                        <a:pt x="4663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6" name="Google Shape;3334;p34"/>
              <p:cNvGrpSpPr/>
              <p:nvPr/>
            </p:nvGrpSpPr>
            <p:grpSpPr>
              <a:xfrm>
                <a:off x="970975" y="1194986"/>
                <a:ext cx="619553" cy="6011"/>
                <a:chOff x="970975" y="1194986"/>
                <a:chExt cx="619553" cy="6011"/>
              </a:xfrm>
              <a:grpFill/>
            </p:grpSpPr>
            <p:sp>
              <p:nvSpPr>
                <p:cNvPr id="255" name="Google Shape;3335;p34"/>
                <p:cNvSpPr/>
                <p:nvPr/>
              </p:nvSpPr>
              <p:spPr>
                <a:xfrm>
                  <a:off x="970975" y="119498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6" name="Google Shape;3336;p34"/>
                <p:cNvSpPr/>
                <p:nvPr/>
              </p:nvSpPr>
              <p:spPr>
                <a:xfrm>
                  <a:off x="1339099" y="119498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7" name="Google Shape;3337;p34"/>
                <p:cNvSpPr/>
                <p:nvPr/>
              </p:nvSpPr>
              <p:spPr>
                <a:xfrm>
                  <a:off x="1155035" y="1194986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8" name="Google Shape;3338;p34"/>
                <p:cNvSpPr/>
                <p:nvPr/>
              </p:nvSpPr>
              <p:spPr>
                <a:xfrm>
                  <a:off x="1523159" y="1194986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9" name="Google Shape;3339;p34"/>
                <p:cNvSpPr/>
                <p:nvPr/>
              </p:nvSpPr>
              <p:spPr>
                <a:xfrm>
                  <a:off x="1032328" y="119498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0" name="Google Shape;3340;p34"/>
                <p:cNvSpPr/>
                <p:nvPr/>
              </p:nvSpPr>
              <p:spPr>
                <a:xfrm>
                  <a:off x="1400452" y="119498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1" name="Google Shape;3341;p34"/>
                <p:cNvSpPr/>
                <p:nvPr/>
              </p:nvSpPr>
              <p:spPr>
                <a:xfrm>
                  <a:off x="1216388" y="1194986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2" name="Google Shape;3342;p34"/>
                <p:cNvSpPr/>
                <p:nvPr/>
              </p:nvSpPr>
              <p:spPr>
                <a:xfrm>
                  <a:off x="1584513" y="1194986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3" name="Google Shape;3343;p34"/>
                <p:cNvSpPr/>
                <p:nvPr/>
              </p:nvSpPr>
              <p:spPr>
                <a:xfrm>
                  <a:off x="1093681" y="119498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4" name="Google Shape;3344;p34"/>
                <p:cNvSpPr/>
                <p:nvPr/>
              </p:nvSpPr>
              <p:spPr>
                <a:xfrm>
                  <a:off x="1461806" y="119498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5" name="Google Shape;3345;p34"/>
                <p:cNvSpPr/>
                <p:nvPr/>
              </p:nvSpPr>
              <p:spPr>
                <a:xfrm>
                  <a:off x="1277746" y="119498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7"/>
                        <a:pt x="4663" y="6011"/>
                        <a:pt x="3004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7" name="Google Shape;3346;p34"/>
              <p:cNvGrpSpPr/>
              <p:nvPr/>
            </p:nvGrpSpPr>
            <p:grpSpPr>
              <a:xfrm>
                <a:off x="970975" y="1546590"/>
                <a:ext cx="619553" cy="6011"/>
                <a:chOff x="970975" y="1546590"/>
                <a:chExt cx="619553" cy="6011"/>
              </a:xfrm>
              <a:grpFill/>
            </p:grpSpPr>
            <p:sp>
              <p:nvSpPr>
                <p:cNvPr id="244" name="Google Shape;3347;p34"/>
                <p:cNvSpPr/>
                <p:nvPr/>
              </p:nvSpPr>
              <p:spPr>
                <a:xfrm>
                  <a:off x="970975" y="154659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5" name="Google Shape;3348;p34"/>
                <p:cNvSpPr/>
                <p:nvPr/>
              </p:nvSpPr>
              <p:spPr>
                <a:xfrm>
                  <a:off x="1339099" y="154659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6" name="Google Shape;3349;p34"/>
                <p:cNvSpPr/>
                <p:nvPr/>
              </p:nvSpPr>
              <p:spPr>
                <a:xfrm>
                  <a:off x="1155035" y="1546590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8"/>
                      </a:cubicBezTo>
                      <a:cubicBezTo>
                        <a:pt x="6016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7" name="Google Shape;3350;p34"/>
                <p:cNvSpPr/>
                <p:nvPr/>
              </p:nvSpPr>
              <p:spPr>
                <a:xfrm>
                  <a:off x="1523159" y="1546590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8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8" name="Google Shape;3351;p34"/>
                <p:cNvSpPr/>
                <p:nvPr/>
              </p:nvSpPr>
              <p:spPr>
                <a:xfrm>
                  <a:off x="1032328" y="154659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9" name="Google Shape;3352;p34"/>
                <p:cNvSpPr/>
                <p:nvPr/>
              </p:nvSpPr>
              <p:spPr>
                <a:xfrm>
                  <a:off x="1400452" y="154659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8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0" name="Google Shape;3353;p34"/>
                <p:cNvSpPr/>
                <p:nvPr/>
              </p:nvSpPr>
              <p:spPr>
                <a:xfrm>
                  <a:off x="1216388" y="1546590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8"/>
                      </a:cubicBezTo>
                      <a:cubicBezTo>
                        <a:pt x="6015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1" name="Google Shape;3354;p34"/>
                <p:cNvSpPr/>
                <p:nvPr/>
              </p:nvSpPr>
              <p:spPr>
                <a:xfrm>
                  <a:off x="1584513" y="1546590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8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2" name="Google Shape;3355;p34"/>
                <p:cNvSpPr/>
                <p:nvPr/>
              </p:nvSpPr>
              <p:spPr>
                <a:xfrm>
                  <a:off x="1093681" y="154659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3" name="Google Shape;3356;p34"/>
                <p:cNvSpPr/>
                <p:nvPr/>
              </p:nvSpPr>
              <p:spPr>
                <a:xfrm>
                  <a:off x="1461806" y="154659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8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4" name="Google Shape;3357;p34"/>
                <p:cNvSpPr/>
                <p:nvPr/>
              </p:nvSpPr>
              <p:spPr>
                <a:xfrm>
                  <a:off x="1277746" y="154659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8"/>
                      </a:cubicBezTo>
                      <a:cubicBezTo>
                        <a:pt x="6011" y="4668"/>
                        <a:pt x="4663" y="6012"/>
                        <a:pt x="3004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8" name="Google Shape;3358;p34"/>
              <p:cNvGrpSpPr/>
              <p:nvPr/>
            </p:nvGrpSpPr>
            <p:grpSpPr>
              <a:xfrm>
                <a:off x="970975" y="1107085"/>
                <a:ext cx="619553" cy="6011"/>
                <a:chOff x="970975" y="1107085"/>
                <a:chExt cx="619553" cy="6011"/>
              </a:xfrm>
              <a:grpFill/>
            </p:grpSpPr>
            <p:sp>
              <p:nvSpPr>
                <p:cNvPr id="233" name="Google Shape;3359;p34"/>
                <p:cNvSpPr/>
                <p:nvPr/>
              </p:nvSpPr>
              <p:spPr>
                <a:xfrm>
                  <a:off x="970975" y="110708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2"/>
                        <a:pt x="3004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4" name="Google Shape;3360;p34"/>
                <p:cNvSpPr/>
                <p:nvPr/>
              </p:nvSpPr>
              <p:spPr>
                <a:xfrm>
                  <a:off x="1339099" y="110708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2"/>
                        <a:pt x="3004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5" name="Google Shape;3361;p34"/>
                <p:cNvSpPr/>
                <p:nvPr/>
              </p:nvSpPr>
              <p:spPr>
                <a:xfrm>
                  <a:off x="1155035" y="1107085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3"/>
                        <a:pt x="4668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6" name="Google Shape;3362;p34"/>
                <p:cNvSpPr/>
                <p:nvPr/>
              </p:nvSpPr>
              <p:spPr>
                <a:xfrm>
                  <a:off x="1523159" y="1107085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3"/>
                        <a:pt x="4667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7" name="Google Shape;3363;p34"/>
                <p:cNvSpPr/>
                <p:nvPr/>
              </p:nvSpPr>
              <p:spPr>
                <a:xfrm>
                  <a:off x="1032328" y="110708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2"/>
                        <a:pt x="3008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8" name="Google Shape;3364;p34"/>
                <p:cNvSpPr/>
                <p:nvPr/>
              </p:nvSpPr>
              <p:spPr>
                <a:xfrm>
                  <a:off x="1400452" y="110708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3"/>
                        <a:pt x="4668" y="6012"/>
                        <a:pt x="3008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9" name="Google Shape;3365;p34"/>
                <p:cNvSpPr/>
                <p:nvPr/>
              </p:nvSpPr>
              <p:spPr>
                <a:xfrm>
                  <a:off x="1216388" y="1107085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3"/>
                        <a:pt x="4668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0" name="Google Shape;3366;p34"/>
                <p:cNvSpPr/>
                <p:nvPr/>
              </p:nvSpPr>
              <p:spPr>
                <a:xfrm>
                  <a:off x="1584513" y="1107085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3"/>
                        <a:pt x="4667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1" name="Google Shape;3367;p34"/>
                <p:cNvSpPr/>
                <p:nvPr/>
              </p:nvSpPr>
              <p:spPr>
                <a:xfrm>
                  <a:off x="1093681" y="110708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2" name="Google Shape;3368;p34"/>
                <p:cNvSpPr/>
                <p:nvPr/>
              </p:nvSpPr>
              <p:spPr>
                <a:xfrm>
                  <a:off x="1461806" y="110708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3"/>
                        <a:pt x="4668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3" name="Google Shape;3369;p34"/>
                <p:cNvSpPr/>
                <p:nvPr/>
              </p:nvSpPr>
              <p:spPr>
                <a:xfrm>
                  <a:off x="1277746" y="110708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3"/>
                        <a:pt x="4663" y="6012"/>
                        <a:pt x="3004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9" name="Google Shape;3370;p34"/>
              <p:cNvGrpSpPr/>
              <p:nvPr/>
            </p:nvGrpSpPr>
            <p:grpSpPr>
              <a:xfrm>
                <a:off x="970975" y="1458689"/>
                <a:ext cx="619553" cy="6011"/>
                <a:chOff x="970975" y="1458689"/>
                <a:chExt cx="619553" cy="6011"/>
              </a:xfrm>
              <a:grpFill/>
            </p:grpSpPr>
            <p:sp>
              <p:nvSpPr>
                <p:cNvPr id="222" name="Google Shape;3371;p34"/>
                <p:cNvSpPr/>
                <p:nvPr/>
              </p:nvSpPr>
              <p:spPr>
                <a:xfrm>
                  <a:off x="970975" y="145868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" name="Google Shape;3372;p34"/>
                <p:cNvSpPr/>
                <p:nvPr/>
              </p:nvSpPr>
              <p:spPr>
                <a:xfrm>
                  <a:off x="1339099" y="145868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" name="Google Shape;3373;p34"/>
                <p:cNvSpPr/>
                <p:nvPr/>
              </p:nvSpPr>
              <p:spPr>
                <a:xfrm>
                  <a:off x="1155035" y="1458689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8"/>
                      </a:cubicBezTo>
                      <a:cubicBezTo>
                        <a:pt x="6016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" name="Google Shape;3374;p34"/>
                <p:cNvSpPr/>
                <p:nvPr/>
              </p:nvSpPr>
              <p:spPr>
                <a:xfrm>
                  <a:off x="1523159" y="1458689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8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6" name="Google Shape;3375;p34"/>
                <p:cNvSpPr/>
                <p:nvPr/>
              </p:nvSpPr>
              <p:spPr>
                <a:xfrm>
                  <a:off x="1032328" y="145868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7" name="Google Shape;3376;p34"/>
                <p:cNvSpPr/>
                <p:nvPr/>
              </p:nvSpPr>
              <p:spPr>
                <a:xfrm>
                  <a:off x="1400452" y="145868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8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" name="Google Shape;3377;p34"/>
                <p:cNvSpPr/>
                <p:nvPr/>
              </p:nvSpPr>
              <p:spPr>
                <a:xfrm>
                  <a:off x="1216388" y="1458689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8"/>
                      </a:cubicBezTo>
                      <a:cubicBezTo>
                        <a:pt x="6015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" name="Google Shape;3378;p34"/>
                <p:cNvSpPr/>
                <p:nvPr/>
              </p:nvSpPr>
              <p:spPr>
                <a:xfrm>
                  <a:off x="1584513" y="1458689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8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" name="Google Shape;3379;p34"/>
                <p:cNvSpPr/>
                <p:nvPr/>
              </p:nvSpPr>
              <p:spPr>
                <a:xfrm>
                  <a:off x="1093681" y="145868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" name="Google Shape;3380;p34"/>
                <p:cNvSpPr/>
                <p:nvPr/>
              </p:nvSpPr>
              <p:spPr>
                <a:xfrm>
                  <a:off x="1461806" y="145868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8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2" name="Google Shape;3381;p34"/>
                <p:cNvSpPr/>
                <p:nvPr/>
              </p:nvSpPr>
              <p:spPr>
                <a:xfrm>
                  <a:off x="1277746" y="145868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8"/>
                      </a:cubicBezTo>
                      <a:cubicBezTo>
                        <a:pt x="6011" y="4667"/>
                        <a:pt x="4663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0" name="Google Shape;3382;p34"/>
              <p:cNvGrpSpPr/>
              <p:nvPr/>
            </p:nvGrpSpPr>
            <p:grpSpPr>
              <a:xfrm>
                <a:off x="970975" y="1282887"/>
                <a:ext cx="619553" cy="6011"/>
                <a:chOff x="970975" y="1282887"/>
                <a:chExt cx="619553" cy="6011"/>
              </a:xfrm>
              <a:grpFill/>
            </p:grpSpPr>
            <p:sp>
              <p:nvSpPr>
                <p:cNvPr id="211" name="Google Shape;3383;p34"/>
                <p:cNvSpPr/>
                <p:nvPr/>
              </p:nvSpPr>
              <p:spPr>
                <a:xfrm>
                  <a:off x="970975" y="128288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" name="Google Shape;3384;p34"/>
                <p:cNvSpPr/>
                <p:nvPr/>
              </p:nvSpPr>
              <p:spPr>
                <a:xfrm>
                  <a:off x="1339099" y="128288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" name="Google Shape;3385;p34"/>
                <p:cNvSpPr/>
                <p:nvPr/>
              </p:nvSpPr>
              <p:spPr>
                <a:xfrm>
                  <a:off x="1155035" y="1282887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" name="Google Shape;3386;p34"/>
                <p:cNvSpPr/>
                <p:nvPr/>
              </p:nvSpPr>
              <p:spPr>
                <a:xfrm>
                  <a:off x="1523159" y="1282887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5" name="Google Shape;3387;p34"/>
                <p:cNvSpPr/>
                <p:nvPr/>
              </p:nvSpPr>
              <p:spPr>
                <a:xfrm>
                  <a:off x="1032328" y="128288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6" name="Google Shape;3388;p34"/>
                <p:cNvSpPr/>
                <p:nvPr/>
              </p:nvSpPr>
              <p:spPr>
                <a:xfrm>
                  <a:off x="1400452" y="128288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" name="Google Shape;3389;p34"/>
                <p:cNvSpPr/>
                <p:nvPr/>
              </p:nvSpPr>
              <p:spPr>
                <a:xfrm>
                  <a:off x="1216388" y="1282887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8" name="Google Shape;3390;p34"/>
                <p:cNvSpPr/>
                <p:nvPr/>
              </p:nvSpPr>
              <p:spPr>
                <a:xfrm>
                  <a:off x="1584513" y="1282887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9" name="Google Shape;3391;p34"/>
                <p:cNvSpPr/>
                <p:nvPr/>
              </p:nvSpPr>
              <p:spPr>
                <a:xfrm>
                  <a:off x="1093681" y="128288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" name="Google Shape;3392;p34"/>
                <p:cNvSpPr/>
                <p:nvPr/>
              </p:nvSpPr>
              <p:spPr>
                <a:xfrm>
                  <a:off x="1461806" y="128288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" name="Google Shape;3393;p34"/>
                <p:cNvSpPr/>
                <p:nvPr/>
              </p:nvSpPr>
              <p:spPr>
                <a:xfrm>
                  <a:off x="1277746" y="128288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8"/>
                        <a:pt x="4663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376" name="Google Shape;3394;p34"/>
          <p:cNvGrpSpPr/>
          <p:nvPr/>
        </p:nvGrpSpPr>
        <p:grpSpPr>
          <a:xfrm>
            <a:off x="5916833" y="3092295"/>
            <a:ext cx="267815" cy="267824"/>
            <a:chOff x="2611906" y="2263504"/>
            <a:chExt cx="155788" cy="155784"/>
          </a:xfrm>
        </p:grpSpPr>
        <p:sp>
          <p:nvSpPr>
            <p:cNvPr id="377" name="Google Shape;3395;p34"/>
            <p:cNvSpPr/>
            <p:nvPr/>
          </p:nvSpPr>
          <p:spPr>
            <a:xfrm>
              <a:off x="2611906" y="2263504"/>
              <a:ext cx="155298" cy="155784"/>
            </a:xfrm>
            <a:custGeom>
              <a:avLst/>
              <a:gdLst/>
              <a:ahLst/>
              <a:cxnLst/>
              <a:rect l="l" t="t" r="r" b="b"/>
              <a:pathLst>
                <a:path w="155298" h="155784" extrusionOk="0">
                  <a:moveTo>
                    <a:pt x="0" y="77890"/>
                  </a:moveTo>
                  <a:cubicBezTo>
                    <a:pt x="0" y="34875"/>
                    <a:pt x="34765" y="0"/>
                    <a:pt x="77651" y="0"/>
                  </a:cubicBezTo>
                  <a:cubicBezTo>
                    <a:pt x="120533" y="0"/>
                    <a:pt x="155298" y="34875"/>
                    <a:pt x="155298" y="77890"/>
                  </a:cubicBezTo>
                  <a:cubicBezTo>
                    <a:pt x="155298" y="120910"/>
                    <a:pt x="120533" y="155784"/>
                    <a:pt x="77651" y="155784"/>
                  </a:cubicBezTo>
                  <a:cubicBezTo>
                    <a:pt x="34765" y="155784"/>
                    <a:pt x="0" y="120910"/>
                    <a:pt x="0" y="77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38100" dist="127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8" name="Google Shape;3396;p34"/>
            <p:cNvGrpSpPr/>
            <p:nvPr/>
          </p:nvGrpSpPr>
          <p:grpSpPr>
            <a:xfrm>
              <a:off x="2611951" y="2265537"/>
              <a:ext cx="155743" cy="153751"/>
              <a:chOff x="2611951" y="2265537"/>
              <a:chExt cx="155743" cy="153751"/>
            </a:xfrm>
          </p:grpSpPr>
          <p:sp>
            <p:nvSpPr>
              <p:cNvPr id="382" name="Google Shape;3397;p34"/>
              <p:cNvSpPr/>
              <p:nvPr/>
            </p:nvSpPr>
            <p:spPr>
              <a:xfrm>
                <a:off x="2611951" y="2265537"/>
                <a:ext cx="155743" cy="153751"/>
              </a:xfrm>
              <a:custGeom>
                <a:avLst/>
                <a:gdLst/>
                <a:ahLst/>
                <a:cxnLst/>
                <a:rect l="l" t="t" r="r" b="b"/>
                <a:pathLst>
                  <a:path w="155743" h="153751" extrusionOk="0">
                    <a:moveTo>
                      <a:pt x="91249" y="0"/>
                    </a:moveTo>
                    <a:cubicBezTo>
                      <a:pt x="125063" y="6894"/>
                      <a:pt x="150428" y="36826"/>
                      <a:pt x="150428" y="72550"/>
                    </a:cubicBezTo>
                    <a:cubicBezTo>
                      <a:pt x="150428" y="113384"/>
                      <a:pt x="117173" y="146340"/>
                      <a:pt x="76186" y="146340"/>
                    </a:cubicBezTo>
                    <a:cubicBezTo>
                      <a:pt x="35207" y="146340"/>
                      <a:pt x="1947" y="113384"/>
                      <a:pt x="1947" y="72550"/>
                    </a:cubicBezTo>
                    <a:cubicBezTo>
                      <a:pt x="1947" y="52314"/>
                      <a:pt x="10161" y="33826"/>
                      <a:pt x="23386" y="20480"/>
                    </a:cubicBezTo>
                    <a:cubicBezTo>
                      <a:pt x="8878" y="34571"/>
                      <a:pt x="0" y="54298"/>
                      <a:pt x="0" y="76080"/>
                    </a:cubicBezTo>
                    <a:cubicBezTo>
                      <a:pt x="0" y="118934"/>
                      <a:pt x="34770" y="153752"/>
                      <a:pt x="77781" y="153752"/>
                    </a:cubicBezTo>
                    <a:cubicBezTo>
                      <a:pt x="120792" y="153752"/>
                      <a:pt x="155744" y="118934"/>
                      <a:pt x="155744" y="76080"/>
                    </a:cubicBezTo>
                    <a:cubicBezTo>
                      <a:pt x="155744" y="37810"/>
                      <a:pt x="127840" y="6356"/>
                      <a:pt x="91249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" name="Google Shape;3398;p34"/>
              <p:cNvSpPr/>
              <p:nvPr/>
            </p:nvSpPr>
            <p:spPr>
              <a:xfrm>
                <a:off x="2611951" y="2265537"/>
                <a:ext cx="155743" cy="153751"/>
              </a:xfrm>
              <a:custGeom>
                <a:avLst/>
                <a:gdLst/>
                <a:ahLst/>
                <a:cxnLst/>
                <a:rect l="l" t="t" r="r" b="b"/>
                <a:pathLst>
                  <a:path w="155743" h="153751" extrusionOk="0">
                    <a:moveTo>
                      <a:pt x="91249" y="0"/>
                    </a:moveTo>
                    <a:cubicBezTo>
                      <a:pt x="125063" y="6894"/>
                      <a:pt x="150428" y="36826"/>
                      <a:pt x="150428" y="72550"/>
                    </a:cubicBezTo>
                    <a:cubicBezTo>
                      <a:pt x="150428" y="113384"/>
                      <a:pt x="117173" y="146340"/>
                      <a:pt x="76186" y="146340"/>
                    </a:cubicBezTo>
                    <a:cubicBezTo>
                      <a:pt x="35207" y="146340"/>
                      <a:pt x="1947" y="113384"/>
                      <a:pt x="1947" y="72550"/>
                    </a:cubicBezTo>
                    <a:cubicBezTo>
                      <a:pt x="1947" y="52314"/>
                      <a:pt x="10161" y="33826"/>
                      <a:pt x="23386" y="20480"/>
                    </a:cubicBezTo>
                    <a:cubicBezTo>
                      <a:pt x="8878" y="34571"/>
                      <a:pt x="0" y="54298"/>
                      <a:pt x="0" y="76080"/>
                    </a:cubicBezTo>
                    <a:cubicBezTo>
                      <a:pt x="0" y="118934"/>
                      <a:pt x="34770" y="153752"/>
                      <a:pt x="77781" y="153752"/>
                    </a:cubicBezTo>
                    <a:cubicBezTo>
                      <a:pt x="120792" y="153752"/>
                      <a:pt x="155744" y="118934"/>
                      <a:pt x="155744" y="76080"/>
                    </a:cubicBezTo>
                    <a:cubicBezTo>
                      <a:pt x="155744" y="37810"/>
                      <a:pt x="127840" y="6356"/>
                      <a:pt x="91249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9" name="Google Shape;3399;p34"/>
            <p:cNvGrpSpPr/>
            <p:nvPr/>
          </p:nvGrpSpPr>
          <p:grpSpPr>
            <a:xfrm>
              <a:off x="2613008" y="2263792"/>
              <a:ext cx="133689" cy="128228"/>
              <a:chOff x="2613008" y="2263792"/>
              <a:chExt cx="133689" cy="128228"/>
            </a:xfrm>
          </p:grpSpPr>
          <p:sp>
            <p:nvSpPr>
              <p:cNvPr id="380" name="Google Shape;3400;p34"/>
              <p:cNvSpPr/>
              <p:nvPr/>
            </p:nvSpPr>
            <p:spPr>
              <a:xfrm>
                <a:off x="2613008" y="2263792"/>
                <a:ext cx="133689" cy="128228"/>
              </a:xfrm>
              <a:custGeom>
                <a:avLst/>
                <a:gdLst/>
                <a:ahLst/>
                <a:cxnLst/>
                <a:rect l="l" t="t" r="r" b="b"/>
                <a:pathLst>
                  <a:path w="133689" h="128228" extrusionOk="0">
                    <a:moveTo>
                      <a:pt x="76319" y="0"/>
                    </a:moveTo>
                    <a:cubicBezTo>
                      <a:pt x="34118" y="0"/>
                      <a:pt x="0" y="33110"/>
                      <a:pt x="0" y="74069"/>
                    </a:cubicBezTo>
                    <a:cubicBezTo>
                      <a:pt x="0" y="95495"/>
                      <a:pt x="9367" y="114692"/>
                      <a:pt x="24337" y="128229"/>
                    </a:cubicBezTo>
                    <a:cubicBezTo>
                      <a:pt x="12165" y="115092"/>
                      <a:pt x="4518" y="97852"/>
                      <a:pt x="4518" y="78793"/>
                    </a:cubicBezTo>
                    <a:cubicBezTo>
                      <a:pt x="4518" y="37838"/>
                      <a:pt x="38639" y="4720"/>
                      <a:pt x="80841" y="4724"/>
                    </a:cubicBezTo>
                    <a:cubicBezTo>
                      <a:pt x="101365" y="4724"/>
                      <a:pt x="119962" y="12699"/>
                      <a:pt x="133689" y="25479"/>
                    </a:cubicBezTo>
                    <a:cubicBezTo>
                      <a:pt x="119683" y="9934"/>
                      <a:pt x="99264" y="0"/>
                      <a:pt x="76319" y="0"/>
                    </a:cubicBezTo>
                    <a:close/>
                  </a:path>
                </a:pathLst>
              </a:custGeom>
              <a:solidFill>
                <a:srgbClr val="FFFFFF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" name="Google Shape;3401;p34"/>
              <p:cNvSpPr/>
              <p:nvPr/>
            </p:nvSpPr>
            <p:spPr>
              <a:xfrm>
                <a:off x="2613008" y="2263792"/>
                <a:ext cx="133689" cy="128228"/>
              </a:xfrm>
              <a:custGeom>
                <a:avLst/>
                <a:gdLst/>
                <a:ahLst/>
                <a:cxnLst/>
                <a:rect l="l" t="t" r="r" b="b"/>
                <a:pathLst>
                  <a:path w="133689" h="128228" extrusionOk="0">
                    <a:moveTo>
                      <a:pt x="76319" y="0"/>
                    </a:moveTo>
                    <a:cubicBezTo>
                      <a:pt x="34118" y="0"/>
                      <a:pt x="0" y="33110"/>
                      <a:pt x="0" y="74069"/>
                    </a:cubicBezTo>
                    <a:cubicBezTo>
                      <a:pt x="0" y="95495"/>
                      <a:pt x="9367" y="114692"/>
                      <a:pt x="24337" y="128229"/>
                    </a:cubicBezTo>
                    <a:cubicBezTo>
                      <a:pt x="12165" y="115092"/>
                      <a:pt x="4518" y="97852"/>
                      <a:pt x="4518" y="78793"/>
                    </a:cubicBezTo>
                    <a:cubicBezTo>
                      <a:pt x="4518" y="37838"/>
                      <a:pt x="38639" y="4720"/>
                      <a:pt x="80841" y="4724"/>
                    </a:cubicBezTo>
                    <a:cubicBezTo>
                      <a:pt x="101365" y="4724"/>
                      <a:pt x="119962" y="12699"/>
                      <a:pt x="133689" y="25479"/>
                    </a:cubicBezTo>
                    <a:cubicBezTo>
                      <a:pt x="119683" y="9934"/>
                      <a:pt x="99264" y="0"/>
                      <a:pt x="76319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84" name="Google Shape;3211;p34"/>
          <p:cNvGrpSpPr/>
          <p:nvPr/>
        </p:nvGrpSpPr>
        <p:grpSpPr>
          <a:xfrm>
            <a:off x="9650500" y="4066565"/>
            <a:ext cx="2160000" cy="2160000"/>
            <a:chOff x="1315658" y="1560986"/>
            <a:chExt cx="1080220" cy="1080220"/>
          </a:xfrm>
          <a:solidFill>
            <a:srgbClr val="CC3399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85" name="Google Shape;3212;p34"/>
            <p:cNvSpPr/>
            <p:nvPr/>
          </p:nvSpPr>
          <p:spPr>
            <a:xfrm>
              <a:off x="1315658" y="1560986"/>
              <a:ext cx="1080220" cy="1080220"/>
            </a:xfrm>
            <a:custGeom>
              <a:avLst/>
              <a:gdLst/>
              <a:ahLst/>
              <a:cxnLst/>
              <a:rect l="l" t="t" r="r" b="b"/>
              <a:pathLst>
                <a:path w="698042" h="698042" extrusionOk="0">
                  <a:moveTo>
                    <a:pt x="0" y="0"/>
                  </a:moveTo>
                  <a:lnTo>
                    <a:pt x="698043" y="0"/>
                  </a:lnTo>
                  <a:lnTo>
                    <a:pt x="698043" y="698042"/>
                  </a:lnTo>
                  <a:lnTo>
                    <a:pt x="0" y="698042"/>
                  </a:lnTo>
                  <a:lnTo>
                    <a:pt x="0" y="0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86" name="Google Shape;3213;p34"/>
            <p:cNvGrpSpPr/>
            <p:nvPr/>
          </p:nvGrpSpPr>
          <p:grpSpPr>
            <a:xfrm>
              <a:off x="1376316" y="1620272"/>
              <a:ext cx="958201" cy="960937"/>
              <a:chOff x="970975" y="975229"/>
              <a:chExt cx="619553" cy="621322"/>
            </a:xfrm>
            <a:grpFill/>
          </p:grpSpPr>
          <p:grpSp>
            <p:nvGrpSpPr>
              <p:cNvPr id="387" name="Google Shape;3214;p34"/>
              <p:cNvGrpSpPr/>
              <p:nvPr/>
            </p:nvGrpSpPr>
            <p:grpSpPr>
              <a:xfrm>
                <a:off x="970975" y="975229"/>
                <a:ext cx="619553" cy="6015"/>
                <a:chOff x="970975" y="975229"/>
                <a:chExt cx="619553" cy="6015"/>
              </a:xfrm>
              <a:grpFill/>
            </p:grpSpPr>
            <p:sp>
              <p:nvSpPr>
                <p:cNvPr id="556" name="Google Shape;3215;p34"/>
                <p:cNvSpPr/>
                <p:nvPr/>
              </p:nvSpPr>
              <p:spPr>
                <a:xfrm>
                  <a:off x="970975" y="975229"/>
                  <a:ext cx="6011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5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4" y="0"/>
                      </a:cubicBezTo>
                      <a:cubicBezTo>
                        <a:pt x="4667" y="0"/>
                        <a:pt x="6011" y="1348"/>
                        <a:pt x="6011" y="3008"/>
                      </a:cubicBezTo>
                      <a:cubicBezTo>
                        <a:pt x="6011" y="4667"/>
                        <a:pt x="4667" y="6016"/>
                        <a:pt x="3004" y="6016"/>
                      </a:cubicBezTo>
                      <a:cubicBezTo>
                        <a:pt x="1344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7" name="Google Shape;3216;p34"/>
                <p:cNvSpPr/>
                <p:nvPr/>
              </p:nvSpPr>
              <p:spPr>
                <a:xfrm>
                  <a:off x="1339099" y="975229"/>
                  <a:ext cx="6011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5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4" y="0"/>
                      </a:cubicBezTo>
                      <a:cubicBezTo>
                        <a:pt x="4667" y="0"/>
                        <a:pt x="6011" y="1348"/>
                        <a:pt x="6011" y="3008"/>
                      </a:cubicBezTo>
                      <a:cubicBezTo>
                        <a:pt x="6011" y="4667"/>
                        <a:pt x="4667" y="6016"/>
                        <a:pt x="3004" y="6016"/>
                      </a:cubicBezTo>
                      <a:cubicBezTo>
                        <a:pt x="1344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8" name="Google Shape;3217;p34"/>
                <p:cNvSpPr/>
                <p:nvPr/>
              </p:nvSpPr>
              <p:spPr>
                <a:xfrm>
                  <a:off x="1155035" y="975229"/>
                  <a:ext cx="6015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5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8" y="0"/>
                        <a:pt x="6016" y="1348"/>
                        <a:pt x="6016" y="3008"/>
                      </a:cubicBezTo>
                      <a:cubicBezTo>
                        <a:pt x="6016" y="4667"/>
                        <a:pt x="4668" y="6016"/>
                        <a:pt x="3008" y="6016"/>
                      </a:cubicBezTo>
                      <a:cubicBezTo>
                        <a:pt x="1348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9" name="Google Shape;3218;p34"/>
                <p:cNvSpPr/>
                <p:nvPr/>
              </p:nvSpPr>
              <p:spPr>
                <a:xfrm>
                  <a:off x="1523159" y="975229"/>
                  <a:ext cx="6015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5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7" y="0"/>
                        <a:pt x="6015" y="1348"/>
                        <a:pt x="6015" y="3008"/>
                      </a:cubicBezTo>
                      <a:cubicBezTo>
                        <a:pt x="6015" y="4667"/>
                        <a:pt x="4667" y="6016"/>
                        <a:pt x="3008" y="6016"/>
                      </a:cubicBezTo>
                      <a:cubicBezTo>
                        <a:pt x="1348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60" name="Google Shape;3219;p34"/>
                <p:cNvSpPr/>
                <p:nvPr/>
              </p:nvSpPr>
              <p:spPr>
                <a:xfrm>
                  <a:off x="1032328" y="975229"/>
                  <a:ext cx="6011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5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8" y="0"/>
                      </a:cubicBezTo>
                      <a:cubicBezTo>
                        <a:pt x="4667" y="0"/>
                        <a:pt x="6011" y="1348"/>
                        <a:pt x="6011" y="3008"/>
                      </a:cubicBezTo>
                      <a:cubicBezTo>
                        <a:pt x="6011" y="4667"/>
                        <a:pt x="4667" y="6016"/>
                        <a:pt x="3008" y="6016"/>
                      </a:cubicBezTo>
                      <a:cubicBezTo>
                        <a:pt x="1344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61" name="Google Shape;3220;p34"/>
                <p:cNvSpPr/>
                <p:nvPr/>
              </p:nvSpPr>
              <p:spPr>
                <a:xfrm>
                  <a:off x="1400452" y="975229"/>
                  <a:ext cx="6011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5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8" y="0"/>
                      </a:cubicBezTo>
                      <a:cubicBezTo>
                        <a:pt x="4668" y="0"/>
                        <a:pt x="6012" y="1348"/>
                        <a:pt x="6012" y="3008"/>
                      </a:cubicBezTo>
                      <a:cubicBezTo>
                        <a:pt x="6012" y="4667"/>
                        <a:pt x="4668" y="6016"/>
                        <a:pt x="3008" y="6016"/>
                      </a:cubicBezTo>
                      <a:cubicBezTo>
                        <a:pt x="1344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62" name="Google Shape;3221;p34"/>
                <p:cNvSpPr/>
                <p:nvPr/>
              </p:nvSpPr>
              <p:spPr>
                <a:xfrm>
                  <a:off x="1216388" y="975229"/>
                  <a:ext cx="6015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5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8" y="0"/>
                        <a:pt x="6015" y="1348"/>
                        <a:pt x="6015" y="3008"/>
                      </a:cubicBezTo>
                      <a:cubicBezTo>
                        <a:pt x="6015" y="4667"/>
                        <a:pt x="4668" y="6016"/>
                        <a:pt x="3008" y="6016"/>
                      </a:cubicBezTo>
                      <a:cubicBezTo>
                        <a:pt x="1348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63" name="Google Shape;3222;p34"/>
                <p:cNvSpPr/>
                <p:nvPr/>
              </p:nvSpPr>
              <p:spPr>
                <a:xfrm>
                  <a:off x="1584513" y="975229"/>
                  <a:ext cx="6015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5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7" y="0"/>
                        <a:pt x="6015" y="1348"/>
                        <a:pt x="6015" y="3008"/>
                      </a:cubicBezTo>
                      <a:cubicBezTo>
                        <a:pt x="6015" y="4667"/>
                        <a:pt x="4667" y="6016"/>
                        <a:pt x="3008" y="6016"/>
                      </a:cubicBezTo>
                      <a:cubicBezTo>
                        <a:pt x="1348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64" name="Google Shape;3223;p34"/>
                <p:cNvSpPr/>
                <p:nvPr/>
              </p:nvSpPr>
              <p:spPr>
                <a:xfrm>
                  <a:off x="1093681" y="975229"/>
                  <a:ext cx="6011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5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7" y="0"/>
                        <a:pt x="6011" y="1348"/>
                        <a:pt x="6011" y="3008"/>
                      </a:cubicBezTo>
                      <a:cubicBezTo>
                        <a:pt x="6011" y="4667"/>
                        <a:pt x="4667" y="6016"/>
                        <a:pt x="3008" y="6016"/>
                      </a:cubicBezTo>
                      <a:cubicBezTo>
                        <a:pt x="1348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65" name="Google Shape;3224;p34"/>
                <p:cNvSpPr/>
                <p:nvPr/>
              </p:nvSpPr>
              <p:spPr>
                <a:xfrm>
                  <a:off x="1461806" y="975229"/>
                  <a:ext cx="6011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5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8" y="0"/>
                        <a:pt x="6012" y="1348"/>
                        <a:pt x="6012" y="3008"/>
                      </a:cubicBezTo>
                      <a:cubicBezTo>
                        <a:pt x="6012" y="4667"/>
                        <a:pt x="4668" y="6016"/>
                        <a:pt x="3008" y="6016"/>
                      </a:cubicBezTo>
                      <a:cubicBezTo>
                        <a:pt x="1348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66" name="Google Shape;3225;p34"/>
                <p:cNvSpPr/>
                <p:nvPr/>
              </p:nvSpPr>
              <p:spPr>
                <a:xfrm>
                  <a:off x="1277746" y="975229"/>
                  <a:ext cx="6011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5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4" y="0"/>
                      </a:cubicBezTo>
                      <a:cubicBezTo>
                        <a:pt x="4663" y="0"/>
                        <a:pt x="6011" y="1348"/>
                        <a:pt x="6011" y="3008"/>
                      </a:cubicBezTo>
                      <a:cubicBezTo>
                        <a:pt x="6011" y="4667"/>
                        <a:pt x="4663" y="6016"/>
                        <a:pt x="3004" y="6016"/>
                      </a:cubicBezTo>
                      <a:cubicBezTo>
                        <a:pt x="1344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88" name="Google Shape;3226;p34"/>
              <p:cNvGrpSpPr/>
              <p:nvPr/>
            </p:nvGrpSpPr>
            <p:grpSpPr>
              <a:xfrm>
                <a:off x="970975" y="1326837"/>
                <a:ext cx="619553" cy="6011"/>
                <a:chOff x="970975" y="1326837"/>
                <a:chExt cx="619553" cy="6011"/>
              </a:xfrm>
              <a:grpFill/>
            </p:grpSpPr>
            <p:sp>
              <p:nvSpPr>
                <p:cNvPr id="545" name="Google Shape;3227;p34"/>
                <p:cNvSpPr/>
                <p:nvPr/>
              </p:nvSpPr>
              <p:spPr>
                <a:xfrm>
                  <a:off x="970975" y="132683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6" name="Google Shape;3228;p34"/>
                <p:cNvSpPr/>
                <p:nvPr/>
              </p:nvSpPr>
              <p:spPr>
                <a:xfrm>
                  <a:off x="1339099" y="132683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7" name="Google Shape;3229;p34"/>
                <p:cNvSpPr/>
                <p:nvPr/>
              </p:nvSpPr>
              <p:spPr>
                <a:xfrm>
                  <a:off x="1155035" y="1326837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8" name="Google Shape;3230;p34"/>
                <p:cNvSpPr/>
                <p:nvPr/>
              </p:nvSpPr>
              <p:spPr>
                <a:xfrm>
                  <a:off x="1523159" y="1326837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9" name="Google Shape;3231;p34"/>
                <p:cNvSpPr/>
                <p:nvPr/>
              </p:nvSpPr>
              <p:spPr>
                <a:xfrm>
                  <a:off x="1032328" y="132683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0" name="Google Shape;3232;p34"/>
                <p:cNvSpPr/>
                <p:nvPr/>
              </p:nvSpPr>
              <p:spPr>
                <a:xfrm>
                  <a:off x="1400452" y="132683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1" name="Google Shape;3233;p34"/>
                <p:cNvSpPr/>
                <p:nvPr/>
              </p:nvSpPr>
              <p:spPr>
                <a:xfrm>
                  <a:off x="1216388" y="1326837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2" name="Google Shape;3234;p34"/>
                <p:cNvSpPr/>
                <p:nvPr/>
              </p:nvSpPr>
              <p:spPr>
                <a:xfrm>
                  <a:off x="1584513" y="1326837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3" name="Google Shape;3235;p34"/>
                <p:cNvSpPr/>
                <p:nvPr/>
              </p:nvSpPr>
              <p:spPr>
                <a:xfrm>
                  <a:off x="1093681" y="132683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4" name="Google Shape;3236;p34"/>
                <p:cNvSpPr/>
                <p:nvPr/>
              </p:nvSpPr>
              <p:spPr>
                <a:xfrm>
                  <a:off x="1461806" y="132683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5" name="Google Shape;3237;p34"/>
                <p:cNvSpPr/>
                <p:nvPr/>
              </p:nvSpPr>
              <p:spPr>
                <a:xfrm>
                  <a:off x="1277746" y="132683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8"/>
                        <a:pt x="4663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89" name="Google Shape;3238;p34"/>
              <p:cNvGrpSpPr/>
              <p:nvPr/>
            </p:nvGrpSpPr>
            <p:grpSpPr>
              <a:xfrm>
                <a:off x="970975" y="1151035"/>
                <a:ext cx="619553" cy="6011"/>
                <a:chOff x="970975" y="1151035"/>
                <a:chExt cx="619553" cy="6011"/>
              </a:xfrm>
              <a:grpFill/>
            </p:grpSpPr>
            <p:sp>
              <p:nvSpPr>
                <p:cNvPr id="534" name="Google Shape;3239;p34"/>
                <p:cNvSpPr/>
                <p:nvPr/>
              </p:nvSpPr>
              <p:spPr>
                <a:xfrm>
                  <a:off x="970975" y="115103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1"/>
                        <a:pt x="3004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5" name="Google Shape;3240;p34"/>
                <p:cNvSpPr/>
                <p:nvPr/>
              </p:nvSpPr>
              <p:spPr>
                <a:xfrm>
                  <a:off x="1339099" y="115103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1"/>
                        <a:pt x="3004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6" name="Google Shape;3241;p34"/>
                <p:cNvSpPr/>
                <p:nvPr/>
              </p:nvSpPr>
              <p:spPr>
                <a:xfrm>
                  <a:off x="1155035" y="1151035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3"/>
                        <a:pt x="4668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7" name="Google Shape;3242;p34"/>
                <p:cNvSpPr/>
                <p:nvPr/>
              </p:nvSpPr>
              <p:spPr>
                <a:xfrm>
                  <a:off x="1523159" y="1151035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3"/>
                        <a:pt x="4667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8" name="Google Shape;3243;p34"/>
                <p:cNvSpPr/>
                <p:nvPr/>
              </p:nvSpPr>
              <p:spPr>
                <a:xfrm>
                  <a:off x="1032328" y="115103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1"/>
                        <a:pt x="3008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9" name="Google Shape;3244;p34"/>
                <p:cNvSpPr/>
                <p:nvPr/>
              </p:nvSpPr>
              <p:spPr>
                <a:xfrm>
                  <a:off x="1400452" y="115103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3"/>
                        <a:pt x="4668" y="6011"/>
                        <a:pt x="3008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0" name="Google Shape;3245;p34"/>
                <p:cNvSpPr/>
                <p:nvPr/>
              </p:nvSpPr>
              <p:spPr>
                <a:xfrm>
                  <a:off x="1216388" y="1151035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3"/>
                        <a:pt x="4668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1" name="Google Shape;3246;p34"/>
                <p:cNvSpPr/>
                <p:nvPr/>
              </p:nvSpPr>
              <p:spPr>
                <a:xfrm>
                  <a:off x="1584513" y="1151035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3"/>
                        <a:pt x="4667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2" name="Google Shape;3247;p34"/>
                <p:cNvSpPr/>
                <p:nvPr/>
              </p:nvSpPr>
              <p:spPr>
                <a:xfrm>
                  <a:off x="1093681" y="115103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3" name="Google Shape;3248;p34"/>
                <p:cNvSpPr/>
                <p:nvPr/>
              </p:nvSpPr>
              <p:spPr>
                <a:xfrm>
                  <a:off x="1461806" y="115103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3"/>
                        <a:pt x="4668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4" name="Google Shape;3249;p34"/>
                <p:cNvSpPr/>
                <p:nvPr/>
              </p:nvSpPr>
              <p:spPr>
                <a:xfrm>
                  <a:off x="1277746" y="115103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3"/>
                        <a:pt x="4663" y="6011"/>
                        <a:pt x="3004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0" name="Google Shape;3250;p34"/>
              <p:cNvGrpSpPr/>
              <p:nvPr/>
            </p:nvGrpSpPr>
            <p:grpSpPr>
              <a:xfrm>
                <a:off x="970975" y="1502639"/>
                <a:ext cx="619553" cy="6011"/>
                <a:chOff x="970975" y="1502639"/>
                <a:chExt cx="619553" cy="6011"/>
              </a:xfrm>
              <a:grpFill/>
            </p:grpSpPr>
            <p:sp>
              <p:nvSpPr>
                <p:cNvPr id="523" name="Google Shape;3251;p34"/>
                <p:cNvSpPr/>
                <p:nvPr/>
              </p:nvSpPr>
              <p:spPr>
                <a:xfrm>
                  <a:off x="970975" y="150263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4" name="Google Shape;3252;p34"/>
                <p:cNvSpPr/>
                <p:nvPr/>
              </p:nvSpPr>
              <p:spPr>
                <a:xfrm>
                  <a:off x="1339099" y="150263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5" name="Google Shape;3253;p34"/>
                <p:cNvSpPr/>
                <p:nvPr/>
              </p:nvSpPr>
              <p:spPr>
                <a:xfrm>
                  <a:off x="1155035" y="1502639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8"/>
                      </a:cubicBezTo>
                      <a:cubicBezTo>
                        <a:pt x="6016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6" name="Google Shape;3254;p34"/>
                <p:cNvSpPr/>
                <p:nvPr/>
              </p:nvSpPr>
              <p:spPr>
                <a:xfrm>
                  <a:off x="1523159" y="1502639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8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7" name="Google Shape;3255;p34"/>
                <p:cNvSpPr/>
                <p:nvPr/>
              </p:nvSpPr>
              <p:spPr>
                <a:xfrm>
                  <a:off x="1032328" y="150263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8" name="Google Shape;3256;p34"/>
                <p:cNvSpPr/>
                <p:nvPr/>
              </p:nvSpPr>
              <p:spPr>
                <a:xfrm>
                  <a:off x="1400452" y="150263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8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9" name="Google Shape;3257;p34"/>
                <p:cNvSpPr/>
                <p:nvPr/>
              </p:nvSpPr>
              <p:spPr>
                <a:xfrm>
                  <a:off x="1216388" y="1502639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8"/>
                      </a:cubicBezTo>
                      <a:cubicBezTo>
                        <a:pt x="6015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0" name="Google Shape;3258;p34"/>
                <p:cNvSpPr/>
                <p:nvPr/>
              </p:nvSpPr>
              <p:spPr>
                <a:xfrm>
                  <a:off x="1584513" y="1502639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8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1" name="Google Shape;3259;p34"/>
                <p:cNvSpPr/>
                <p:nvPr/>
              </p:nvSpPr>
              <p:spPr>
                <a:xfrm>
                  <a:off x="1093681" y="150263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2" name="Google Shape;3260;p34"/>
                <p:cNvSpPr/>
                <p:nvPr/>
              </p:nvSpPr>
              <p:spPr>
                <a:xfrm>
                  <a:off x="1461806" y="150263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8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3" name="Google Shape;3261;p34"/>
                <p:cNvSpPr/>
                <p:nvPr/>
              </p:nvSpPr>
              <p:spPr>
                <a:xfrm>
                  <a:off x="1277746" y="150263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8"/>
                      </a:cubicBezTo>
                      <a:cubicBezTo>
                        <a:pt x="6011" y="4667"/>
                        <a:pt x="4663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1" name="Google Shape;3262;p34"/>
              <p:cNvGrpSpPr/>
              <p:nvPr/>
            </p:nvGrpSpPr>
            <p:grpSpPr>
              <a:xfrm>
                <a:off x="970975" y="1063134"/>
                <a:ext cx="619553" cy="6011"/>
                <a:chOff x="970975" y="1063134"/>
                <a:chExt cx="619553" cy="6011"/>
              </a:xfrm>
              <a:grpFill/>
            </p:grpSpPr>
            <p:sp>
              <p:nvSpPr>
                <p:cNvPr id="512" name="Google Shape;3263;p34"/>
                <p:cNvSpPr/>
                <p:nvPr/>
              </p:nvSpPr>
              <p:spPr>
                <a:xfrm>
                  <a:off x="970975" y="106313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2"/>
                        <a:pt x="3004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3" name="Google Shape;3264;p34"/>
                <p:cNvSpPr/>
                <p:nvPr/>
              </p:nvSpPr>
              <p:spPr>
                <a:xfrm>
                  <a:off x="1339099" y="106313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2"/>
                        <a:pt x="3004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4" name="Google Shape;3265;p34"/>
                <p:cNvSpPr/>
                <p:nvPr/>
              </p:nvSpPr>
              <p:spPr>
                <a:xfrm>
                  <a:off x="1155035" y="1063134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3"/>
                        <a:pt x="4668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5" name="Google Shape;3266;p34"/>
                <p:cNvSpPr/>
                <p:nvPr/>
              </p:nvSpPr>
              <p:spPr>
                <a:xfrm>
                  <a:off x="1523159" y="1063134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3"/>
                        <a:pt x="4667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6" name="Google Shape;3267;p34"/>
                <p:cNvSpPr/>
                <p:nvPr/>
              </p:nvSpPr>
              <p:spPr>
                <a:xfrm>
                  <a:off x="1032328" y="106313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2"/>
                        <a:pt x="3008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7" name="Google Shape;3268;p34"/>
                <p:cNvSpPr/>
                <p:nvPr/>
              </p:nvSpPr>
              <p:spPr>
                <a:xfrm>
                  <a:off x="1400452" y="106313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3"/>
                        <a:pt x="4668" y="6012"/>
                        <a:pt x="3008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8" name="Google Shape;3269;p34"/>
                <p:cNvSpPr/>
                <p:nvPr/>
              </p:nvSpPr>
              <p:spPr>
                <a:xfrm>
                  <a:off x="1216388" y="1063134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3"/>
                        <a:pt x="4668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9" name="Google Shape;3270;p34"/>
                <p:cNvSpPr/>
                <p:nvPr/>
              </p:nvSpPr>
              <p:spPr>
                <a:xfrm>
                  <a:off x="1584513" y="1063134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3"/>
                        <a:pt x="4667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0" name="Google Shape;3271;p34"/>
                <p:cNvSpPr/>
                <p:nvPr/>
              </p:nvSpPr>
              <p:spPr>
                <a:xfrm>
                  <a:off x="1093681" y="106313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1" name="Google Shape;3272;p34"/>
                <p:cNvSpPr/>
                <p:nvPr/>
              </p:nvSpPr>
              <p:spPr>
                <a:xfrm>
                  <a:off x="1461806" y="106313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3"/>
                        <a:pt x="4668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2" name="Google Shape;3273;p34"/>
                <p:cNvSpPr/>
                <p:nvPr/>
              </p:nvSpPr>
              <p:spPr>
                <a:xfrm>
                  <a:off x="1277746" y="106313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3"/>
                        <a:pt x="4663" y="6012"/>
                        <a:pt x="3004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2" name="Google Shape;3274;p34"/>
              <p:cNvGrpSpPr/>
              <p:nvPr/>
            </p:nvGrpSpPr>
            <p:grpSpPr>
              <a:xfrm>
                <a:off x="970975" y="1414738"/>
                <a:ext cx="619553" cy="6011"/>
                <a:chOff x="970975" y="1414738"/>
                <a:chExt cx="619553" cy="6011"/>
              </a:xfrm>
              <a:grpFill/>
            </p:grpSpPr>
            <p:sp>
              <p:nvSpPr>
                <p:cNvPr id="501" name="Google Shape;3275;p34"/>
                <p:cNvSpPr/>
                <p:nvPr/>
              </p:nvSpPr>
              <p:spPr>
                <a:xfrm>
                  <a:off x="970975" y="141473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2" name="Google Shape;3276;p34"/>
                <p:cNvSpPr/>
                <p:nvPr/>
              </p:nvSpPr>
              <p:spPr>
                <a:xfrm>
                  <a:off x="1339099" y="141473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3" name="Google Shape;3277;p34"/>
                <p:cNvSpPr/>
                <p:nvPr/>
              </p:nvSpPr>
              <p:spPr>
                <a:xfrm>
                  <a:off x="1155035" y="1414738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8"/>
                      </a:cubicBezTo>
                      <a:cubicBezTo>
                        <a:pt x="6016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4" name="Google Shape;3278;p34"/>
                <p:cNvSpPr/>
                <p:nvPr/>
              </p:nvSpPr>
              <p:spPr>
                <a:xfrm>
                  <a:off x="1523159" y="1414738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8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5" name="Google Shape;3279;p34"/>
                <p:cNvSpPr/>
                <p:nvPr/>
              </p:nvSpPr>
              <p:spPr>
                <a:xfrm>
                  <a:off x="1032328" y="141473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6" name="Google Shape;3280;p34"/>
                <p:cNvSpPr/>
                <p:nvPr/>
              </p:nvSpPr>
              <p:spPr>
                <a:xfrm>
                  <a:off x="1400452" y="141473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8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7" name="Google Shape;3281;p34"/>
                <p:cNvSpPr/>
                <p:nvPr/>
              </p:nvSpPr>
              <p:spPr>
                <a:xfrm>
                  <a:off x="1216388" y="1414738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8"/>
                      </a:cubicBezTo>
                      <a:cubicBezTo>
                        <a:pt x="6015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8" name="Google Shape;3282;p34"/>
                <p:cNvSpPr/>
                <p:nvPr/>
              </p:nvSpPr>
              <p:spPr>
                <a:xfrm>
                  <a:off x="1584513" y="1414738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8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9" name="Google Shape;3283;p34"/>
                <p:cNvSpPr/>
                <p:nvPr/>
              </p:nvSpPr>
              <p:spPr>
                <a:xfrm>
                  <a:off x="1093681" y="141473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0" name="Google Shape;3284;p34"/>
                <p:cNvSpPr/>
                <p:nvPr/>
              </p:nvSpPr>
              <p:spPr>
                <a:xfrm>
                  <a:off x="1461806" y="141473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8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1" name="Google Shape;3285;p34"/>
                <p:cNvSpPr/>
                <p:nvPr/>
              </p:nvSpPr>
              <p:spPr>
                <a:xfrm>
                  <a:off x="1277746" y="141473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8"/>
                      </a:cubicBezTo>
                      <a:cubicBezTo>
                        <a:pt x="6011" y="4667"/>
                        <a:pt x="4663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3" name="Google Shape;3286;p34"/>
              <p:cNvGrpSpPr/>
              <p:nvPr/>
            </p:nvGrpSpPr>
            <p:grpSpPr>
              <a:xfrm>
                <a:off x="970975" y="1238936"/>
                <a:ext cx="619553" cy="6011"/>
                <a:chOff x="970975" y="1238936"/>
                <a:chExt cx="619553" cy="6011"/>
              </a:xfrm>
              <a:grpFill/>
            </p:grpSpPr>
            <p:sp>
              <p:nvSpPr>
                <p:cNvPr id="490" name="Google Shape;3287;p34"/>
                <p:cNvSpPr/>
                <p:nvPr/>
              </p:nvSpPr>
              <p:spPr>
                <a:xfrm>
                  <a:off x="970975" y="123893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1" name="Google Shape;3288;p34"/>
                <p:cNvSpPr/>
                <p:nvPr/>
              </p:nvSpPr>
              <p:spPr>
                <a:xfrm>
                  <a:off x="1339099" y="123893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2" name="Google Shape;3289;p34"/>
                <p:cNvSpPr/>
                <p:nvPr/>
              </p:nvSpPr>
              <p:spPr>
                <a:xfrm>
                  <a:off x="1155035" y="1238936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3" name="Google Shape;3290;p34"/>
                <p:cNvSpPr/>
                <p:nvPr/>
              </p:nvSpPr>
              <p:spPr>
                <a:xfrm>
                  <a:off x="1523159" y="1238936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4" name="Google Shape;3291;p34"/>
                <p:cNvSpPr/>
                <p:nvPr/>
              </p:nvSpPr>
              <p:spPr>
                <a:xfrm>
                  <a:off x="1032328" y="123893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5" name="Google Shape;3292;p34"/>
                <p:cNvSpPr/>
                <p:nvPr/>
              </p:nvSpPr>
              <p:spPr>
                <a:xfrm>
                  <a:off x="1400452" y="123893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6" name="Google Shape;3293;p34"/>
                <p:cNvSpPr/>
                <p:nvPr/>
              </p:nvSpPr>
              <p:spPr>
                <a:xfrm>
                  <a:off x="1216388" y="1238936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7" name="Google Shape;3294;p34"/>
                <p:cNvSpPr/>
                <p:nvPr/>
              </p:nvSpPr>
              <p:spPr>
                <a:xfrm>
                  <a:off x="1584513" y="1238936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8" name="Google Shape;3295;p34"/>
                <p:cNvSpPr/>
                <p:nvPr/>
              </p:nvSpPr>
              <p:spPr>
                <a:xfrm>
                  <a:off x="1093681" y="123893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9" name="Google Shape;3296;p34"/>
                <p:cNvSpPr/>
                <p:nvPr/>
              </p:nvSpPr>
              <p:spPr>
                <a:xfrm>
                  <a:off x="1461806" y="123893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0" name="Google Shape;3297;p34"/>
                <p:cNvSpPr/>
                <p:nvPr/>
              </p:nvSpPr>
              <p:spPr>
                <a:xfrm>
                  <a:off x="1277746" y="123893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7"/>
                        <a:pt x="4663" y="6011"/>
                        <a:pt x="3004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4" name="Google Shape;3298;p34"/>
              <p:cNvGrpSpPr/>
              <p:nvPr/>
            </p:nvGrpSpPr>
            <p:grpSpPr>
              <a:xfrm>
                <a:off x="970975" y="1590540"/>
                <a:ext cx="619553" cy="6011"/>
                <a:chOff x="970975" y="1590540"/>
                <a:chExt cx="619553" cy="6011"/>
              </a:xfrm>
              <a:grpFill/>
            </p:grpSpPr>
            <p:sp>
              <p:nvSpPr>
                <p:cNvPr id="479" name="Google Shape;3299;p34"/>
                <p:cNvSpPr/>
                <p:nvPr/>
              </p:nvSpPr>
              <p:spPr>
                <a:xfrm>
                  <a:off x="970975" y="159054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4" y="0"/>
                      </a:cubicBezTo>
                      <a:cubicBezTo>
                        <a:pt x="4667" y="0"/>
                        <a:pt x="6011" y="1348"/>
                        <a:pt x="6011" y="3008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0" name="Google Shape;3300;p34"/>
                <p:cNvSpPr/>
                <p:nvPr/>
              </p:nvSpPr>
              <p:spPr>
                <a:xfrm>
                  <a:off x="1339099" y="159054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4" y="0"/>
                      </a:cubicBezTo>
                      <a:cubicBezTo>
                        <a:pt x="4667" y="0"/>
                        <a:pt x="6011" y="1348"/>
                        <a:pt x="6011" y="3008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1" name="Google Shape;3301;p34"/>
                <p:cNvSpPr/>
                <p:nvPr/>
              </p:nvSpPr>
              <p:spPr>
                <a:xfrm>
                  <a:off x="1155035" y="1590540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8" y="0"/>
                        <a:pt x="6016" y="1348"/>
                        <a:pt x="6016" y="3008"/>
                      </a:cubicBezTo>
                      <a:cubicBezTo>
                        <a:pt x="6016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2" name="Google Shape;3302;p34"/>
                <p:cNvSpPr/>
                <p:nvPr/>
              </p:nvSpPr>
              <p:spPr>
                <a:xfrm>
                  <a:off x="1523159" y="1590540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7" y="0"/>
                        <a:pt x="6015" y="1348"/>
                        <a:pt x="6015" y="3008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3" name="Google Shape;3303;p34"/>
                <p:cNvSpPr/>
                <p:nvPr/>
              </p:nvSpPr>
              <p:spPr>
                <a:xfrm>
                  <a:off x="1032328" y="159054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8" y="0"/>
                      </a:cubicBezTo>
                      <a:cubicBezTo>
                        <a:pt x="4667" y="0"/>
                        <a:pt x="6011" y="1348"/>
                        <a:pt x="6011" y="3008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4" name="Google Shape;3304;p34"/>
                <p:cNvSpPr/>
                <p:nvPr/>
              </p:nvSpPr>
              <p:spPr>
                <a:xfrm>
                  <a:off x="1400452" y="159054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8" y="0"/>
                      </a:cubicBezTo>
                      <a:cubicBezTo>
                        <a:pt x="4668" y="0"/>
                        <a:pt x="6012" y="1348"/>
                        <a:pt x="6012" y="3008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5" name="Google Shape;3305;p34"/>
                <p:cNvSpPr/>
                <p:nvPr/>
              </p:nvSpPr>
              <p:spPr>
                <a:xfrm>
                  <a:off x="1216388" y="1590540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8" y="0"/>
                        <a:pt x="6015" y="1348"/>
                        <a:pt x="6015" y="3008"/>
                      </a:cubicBezTo>
                      <a:cubicBezTo>
                        <a:pt x="6015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6" name="Google Shape;3306;p34"/>
                <p:cNvSpPr/>
                <p:nvPr/>
              </p:nvSpPr>
              <p:spPr>
                <a:xfrm>
                  <a:off x="1584513" y="1590540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7" y="0"/>
                        <a:pt x="6015" y="1348"/>
                        <a:pt x="6015" y="3008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7" name="Google Shape;3307;p34"/>
                <p:cNvSpPr/>
                <p:nvPr/>
              </p:nvSpPr>
              <p:spPr>
                <a:xfrm>
                  <a:off x="1093681" y="159054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7" y="0"/>
                        <a:pt x="6011" y="1348"/>
                        <a:pt x="6011" y="3008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8" name="Google Shape;3308;p34"/>
                <p:cNvSpPr/>
                <p:nvPr/>
              </p:nvSpPr>
              <p:spPr>
                <a:xfrm>
                  <a:off x="1461806" y="159054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8" y="0"/>
                        <a:pt x="6012" y="1348"/>
                        <a:pt x="6012" y="3008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9" name="Google Shape;3309;p34"/>
                <p:cNvSpPr/>
                <p:nvPr/>
              </p:nvSpPr>
              <p:spPr>
                <a:xfrm>
                  <a:off x="1277746" y="159054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4" y="0"/>
                      </a:cubicBezTo>
                      <a:cubicBezTo>
                        <a:pt x="4663" y="0"/>
                        <a:pt x="6011" y="1348"/>
                        <a:pt x="6011" y="3008"/>
                      </a:cubicBezTo>
                      <a:cubicBezTo>
                        <a:pt x="6011" y="4668"/>
                        <a:pt x="4663" y="6012"/>
                        <a:pt x="3004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5" name="Google Shape;3310;p34"/>
              <p:cNvGrpSpPr/>
              <p:nvPr/>
            </p:nvGrpSpPr>
            <p:grpSpPr>
              <a:xfrm>
                <a:off x="970975" y="1019184"/>
                <a:ext cx="619553" cy="6011"/>
                <a:chOff x="970975" y="1019184"/>
                <a:chExt cx="619553" cy="6011"/>
              </a:xfrm>
              <a:grpFill/>
            </p:grpSpPr>
            <p:sp>
              <p:nvSpPr>
                <p:cNvPr id="468" name="Google Shape;3311;p34"/>
                <p:cNvSpPr/>
                <p:nvPr/>
              </p:nvSpPr>
              <p:spPr>
                <a:xfrm>
                  <a:off x="970975" y="101918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1"/>
                        <a:pt x="3004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9" name="Google Shape;3312;p34"/>
                <p:cNvSpPr/>
                <p:nvPr/>
              </p:nvSpPr>
              <p:spPr>
                <a:xfrm>
                  <a:off x="1339099" y="101918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1"/>
                        <a:pt x="3004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0" name="Google Shape;3313;p34"/>
                <p:cNvSpPr/>
                <p:nvPr/>
              </p:nvSpPr>
              <p:spPr>
                <a:xfrm>
                  <a:off x="1155035" y="1019184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3"/>
                        <a:pt x="4668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1" name="Google Shape;3314;p34"/>
                <p:cNvSpPr/>
                <p:nvPr/>
              </p:nvSpPr>
              <p:spPr>
                <a:xfrm>
                  <a:off x="1523159" y="1019184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3"/>
                        <a:pt x="4667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2" name="Google Shape;3315;p34"/>
                <p:cNvSpPr/>
                <p:nvPr/>
              </p:nvSpPr>
              <p:spPr>
                <a:xfrm>
                  <a:off x="1032328" y="101918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1"/>
                        <a:pt x="3008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3" name="Google Shape;3316;p34"/>
                <p:cNvSpPr/>
                <p:nvPr/>
              </p:nvSpPr>
              <p:spPr>
                <a:xfrm>
                  <a:off x="1400452" y="101918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3"/>
                        <a:pt x="4668" y="6011"/>
                        <a:pt x="3008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4" name="Google Shape;3317;p34"/>
                <p:cNvSpPr/>
                <p:nvPr/>
              </p:nvSpPr>
              <p:spPr>
                <a:xfrm>
                  <a:off x="1216388" y="1019184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3"/>
                        <a:pt x="4668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5" name="Google Shape;3318;p34"/>
                <p:cNvSpPr/>
                <p:nvPr/>
              </p:nvSpPr>
              <p:spPr>
                <a:xfrm>
                  <a:off x="1584513" y="1019184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3"/>
                        <a:pt x="4667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6" name="Google Shape;3319;p34"/>
                <p:cNvSpPr/>
                <p:nvPr/>
              </p:nvSpPr>
              <p:spPr>
                <a:xfrm>
                  <a:off x="1093681" y="101918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7" name="Google Shape;3320;p34"/>
                <p:cNvSpPr/>
                <p:nvPr/>
              </p:nvSpPr>
              <p:spPr>
                <a:xfrm>
                  <a:off x="1461806" y="101918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3"/>
                        <a:pt x="4668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8" name="Google Shape;3321;p34"/>
                <p:cNvSpPr/>
                <p:nvPr/>
              </p:nvSpPr>
              <p:spPr>
                <a:xfrm>
                  <a:off x="1277746" y="101918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3"/>
                        <a:pt x="4663" y="6011"/>
                        <a:pt x="3004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6" name="Google Shape;3322;p34"/>
              <p:cNvGrpSpPr/>
              <p:nvPr/>
            </p:nvGrpSpPr>
            <p:grpSpPr>
              <a:xfrm>
                <a:off x="970975" y="1370788"/>
                <a:ext cx="619553" cy="6011"/>
                <a:chOff x="970975" y="1370788"/>
                <a:chExt cx="619553" cy="6011"/>
              </a:xfrm>
              <a:grpFill/>
            </p:grpSpPr>
            <p:sp>
              <p:nvSpPr>
                <p:cNvPr id="457" name="Google Shape;3323;p34"/>
                <p:cNvSpPr/>
                <p:nvPr/>
              </p:nvSpPr>
              <p:spPr>
                <a:xfrm>
                  <a:off x="970975" y="137078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8" name="Google Shape;3324;p34"/>
                <p:cNvSpPr/>
                <p:nvPr/>
              </p:nvSpPr>
              <p:spPr>
                <a:xfrm>
                  <a:off x="1339099" y="137078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9" name="Google Shape;3325;p34"/>
                <p:cNvSpPr/>
                <p:nvPr/>
              </p:nvSpPr>
              <p:spPr>
                <a:xfrm>
                  <a:off x="1155035" y="1370788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0" name="Google Shape;3326;p34"/>
                <p:cNvSpPr/>
                <p:nvPr/>
              </p:nvSpPr>
              <p:spPr>
                <a:xfrm>
                  <a:off x="1523159" y="1370788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1" name="Google Shape;3327;p34"/>
                <p:cNvSpPr/>
                <p:nvPr/>
              </p:nvSpPr>
              <p:spPr>
                <a:xfrm>
                  <a:off x="1032328" y="137078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2" name="Google Shape;3328;p34"/>
                <p:cNvSpPr/>
                <p:nvPr/>
              </p:nvSpPr>
              <p:spPr>
                <a:xfrm>
                  <a:off x="1400452" y="137078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3" name="Google Shape;3329;p34"/>
                <p:cNvSpPr/>
                <p:nvPr/>
              </p:nvSpPr>
              <p:spPr>
                <a:xfrm>
                  <a:off x="1216388" y="1370788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4" name="Google Shape;3330;p34"/>
                <p:cNvSpPr/>
                <p:nvPr/>
              </p:nvSpPr>
              <p:spPr>
                <a:xfrm>
                  <a:off x="1584513" y="1370788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5" name="Google Shape;3331;p34"/>
                <p:cNvSpPr/>
                <p:nvPr/>
              </p:nvSpPr>
              <p:spPr>
                <a:xfrm>
                  <a:off x="1093681" y="137078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6" name="Google Shape;3332;p34"/>
                <p:cNvSpPr/>
                <p:nvPr/>
              </p:nvSpPr>
              <p:spPr>
                <a:xfrm>
                  <a:off x="1461806" y="137078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7" name="Google Shape;3333;p34"/>
                <p:cNvSpPr/>
                <p:nvPr/>
              </p:nvSpPr>
              <p:spPr>
                <a:xfrm>
                  <a:off x="1277746" y="137078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8"/>
                        <a:pt x="4663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7" name="Google Shape;3334;p34"/>
              <p:cNvGrpSpPr/>
              <p:nvPr/>
            </p:nvGrpSpPr>
            <p:grpSpPr>
              <a:xfrm>
                <a:off x="970975" y="1194986"/>
                <a:ext cx="619553" cy="6011"/>
                <a:chOff x="970975" y="1194986"/>
                <a:chExt cx="619553" cy="6011"/>
              </a:xfrm>
              <a:grpFill/>
            </p:grpSpPr>
            <p:sp>
              <p:nvSpPr>
                <p:cNvPr id="446" name="Google Shape;3335;p34"/>
                <p:cNvSpPr/>
                <p:nvPr/>
              </p:nvSpPr>
              <p:spPr>
                <a:xfrm>
                  <a:off x="970975" y="119498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7" name="Google Shape;3336;p34"/>
                <p:cNvSpPr/>
                <p:nvPr/>
              </p:nvSpPr>
              <p:spPr>
                <a:xfrm>
                  <a:off x="1339099" y="119498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8" name="Google Shape;3337;p34"/>
                <p:cNvSpPr/>
                <p:nvPr/>
              </p:nvSpPr>
              <p:spPr>
                <a:xfrm>
                  <a:off x="1155035" y="1194986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9" name="Google Shape;3338;p34"/>
                <p:cNvSpPr/>
                <p:nvPr/>
              </p:nvSpPr>
              <p:spPr>
                <a:xfrm>
                  <a:off x="1523159" y="1194986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0" name="Google Shape;3339;p34"/>
                <p:cNvSpPr/>
                <p:nvPr/>
              </p:nvSpPr>
              <p:spPr>
                <a:xfrm>
                  <a:off x="1032328" y="119498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1" name="Google Shape;3340;p34"/>
                <p:cNvSpPr/>
                <p:nvPr/>
              </p:nvSpPr>
              <p:spPr>
                <a:xfrm>
                  <a:off x="1400452" y="119498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2" name="Google Shape;3341;p34"/>
                <p:cNvSpPr/>
                <p:nvPr/>
              </p:nvSpPr>
              <p:spPr>
                <a:xfrm>
                  <a:off x="1216388" y="1194986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3" name="Google Shape;3342;p34"/>
                <p:cNvSpPr/>
                <p:nvPr/>
              </p:nvSpPr>
              <p:spPr>
                <a:xfrm>
                  <a:off x="1584513" y="1194986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4" name="Google Shape;3343;p34"/>
                <p:cNvSpPr/>
                <p:nvPr/>
              </p:nvSpPr>
              <p:spPr>
                <a:xfrm>
                  <a:off x="1093681" y="119498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5" name="Google Shape;3344;p34"/>
                <p:cNvSpPr/>
                <p:nvPr/>
              </p:nvSpPr>
              <p:spPr>
                <a:xfrm>
                  <a:off x="1461806" y="119498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6" name="Google Shape;3345;p34"/>
                <p:cNvSpPr/>
                <p:nvPr/>
              </p:nvSpPr>
              <p:spPr>
                <a:xfrm>
                  <a:off x="1277746" y="119498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7"/>
                        <a:pt x="4663" y="6011"/>
                        <a:pt x="3004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8" name="Google Shape;3346;p34"/>
              <p:cNvGrpSpPr/>
              <p:nvPr/>
            </p:nvGrpSpPr>
            <p:grpSpPr>
              <a:xfrm>
                <a:off x="970975" y="1546590"/>
                <a:ext cx="619553" cy="6011"/>
                <a:chOff x="970975" y="1546590"/>
                <a:chExt cx="619553" cy="6011"/>
              </a:xfrm>
              <a:grpFill/>
            </p:grpSpPr>
            <p:sp>
              <p:nvSpPr>
                <p:cNvPr id="435" name="Google Shape;3347;p34"/>
                <p:cNvSpPr/>
                <p:nvPr/>
              </p:nvSpPr>
              <p:spPr>
                <a:xfrm>
                  <a:off x="970975" y="154659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6" name="Google Shape;3348;p34"/>
                <p:cNvSpPr/>
                <p:nvPr/>
              </p:nvSpPr>
              <p:spPr>
                <a:xfrm>
                  <a:off x="1339099" y="154659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7" name="Google Shape;3349;p34"/>
                <p:cNvSpPr/>
                <p:nvPr/>
              </p:nvSpPr>
              <p:spPr>
                <a:xfrm>
                  <a:off x="1155035" y="1546590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8"/>
                      </a:cubicBezTo>
                      <a:cubicBezTo>
                        <a:pt x="6016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8" name="Google Shape;3350;p34"/>
                <p:cNvSpPr/>
                <p:nvPr/>
              </p:nvSpPr>
              <p:spPr>
                <a:xfrm>
                  <a:off x="1523159" y="1546590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8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9" name="Google Shape;3351;p34"/>
                <p:cNvSpPr/>
                <p:nvPr/>
              </p:nvSpPr>
              <p:spPr>
                <a:xfrm>
                  <a:off x="1032328" y="154659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0" name="Google Shape;3352;p34"/>
                <p:cNvSpPr/>
                <p:nvPr/>
              </p:nvSpPr>
              <p:spPr>
                <a:xfrm>
                  <a:off x="1400452" y="154659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8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1" name="Google Shape;3353;p34"/>
                <p:cNvSpPr/>
                <p:nvPr/>
              </p:nvSpPr>
              <p:spPr>
                <a:xfrm>
                  <a:off x="1216388" y="1546590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8"/>
                      </a:cubicBezTo>
                      <a:cubicBezTo>
                        <a:pt x="6015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2" name="Google Shape;3354;p34"/>
                <p:cNvSpPr/>
                <p:nvPr/>
              </p:nvSpPr>
              <p:spPr>
                <a:xfrm>
                  <a:off x="1584513" y="1546590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8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3" name="Google Shape;3355;p34"/>
                <p:cNvSpPr/>
                <p:nvPr/>
              </p:nvSpPr>
              <p:spPr>
                <a:xfrm>
                  <a:off x="1093681" y="154659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4" name="Google Shape;3356;p34"/>
                <p:cNvSpPr/>
                <p:nvPr/>
              </p:nvSpPr>
              <p:spPr>
                <a:xfrm>
                  <a:off x="1461806" y="154659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8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5" name="Google Shape;3357;p34"/>
                <p:cNvSpPr/>
                <p:nvPr/>
              </p:nvSpPr>
              <p:spPr>
                <a:xfrm>
                  <a:off x="1277746" y="154659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8"/>
                      </a:cubicBezTo>
                      <a:cubicBezTo>
                        <a:pt x="6011" y="4668"/>
                        <a:pt x="4663" y="6012"/>
                        <a:pt x="3004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9" name="Google Shape;3358;p34"/>
              <p:cNvGrpSpPr/>
              <p:nvPr/>
            </p:nvGrpSpPr>
            <p:grpSpPr>
              <a:xfrm>
                <a:off x="970975" y="1107085"/>
                <a:ext cx="619553" cy="6011"/>
                <a:chOff x="970975" y="1107085"/>
                <a:chExt cx="619553" cy="6011"/>
              </a:xfrm>
              <a:grpFill/>
            </p:grpSpPr>
            <p:sp>
              <p:nvSpPr>
                <p:cNvPr id="424" name="Google Shape;3359;p34"/>
                <p:cNvSpPr/>
                <p:nvPr/>
              </p:nvSpPr>
              <p:spPr>
                <a:xfrm>
                  <a:off x="970975" y="110708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2"/>
                        <a:pt x="3004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5" name="Google Shape;3360;p34"/>
                <p:cNvSpPr/>
                <p:nvPr/>
              </p:nvSpPr>
              <p:spPr>
                <a:xfrm>
                  <a:off x="1339099" y="110708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2"/>
                        <a:pt x="3004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6" name="Google Shape;3361;p34"/>
                <p:cNvSpPr/>
                <p:nvPr/>
              </p:nvSpPr>
              <p:spPr>
                <a:xfrm>
                  <a:off x="1155035" y="1107085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3"/>
                        <a:pt x="4668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7" name="Google Shape;3362;p34"/>
                <p:cNvSpPr/>
                <p:nvPr/>
              </p:nvSpPr>
              <p:spPr>
                <a:xfrm>
                  <a:off x="1523159" y="1107085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3"/>
                        <a:pt x="4667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8" name="Google Shape;3363;p34"/>
                <p:cNvSpPr/>
                <p:nvPr/>
              </p:nvSpPr>
              <p:spPr>
                <a:xfrm>
                  <a:off x="1032328" y="110708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2"/>
                        <a:pt x="3008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9" name="Google Shape;3364;p34"/>
                <p:cNvSpPr/>
                <p:nvPr/>
              </p:nvSpPr>
              <p:spPr>
                <a:xfrm>
                  <a:off x="1400452" y="110708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3"/>
                        <a:pt x="4668" y="6012"/>
                        <a:pt x="3008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0" name="Google Shape;3365;p34"/>
                <p:cNvSpPr/>
                <p:nvPr/>
              </p:nvSpPr>
              <p:spPr>
                <a:xfrm>
                  <a:off x="1216388" y="1107085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3"/>
                        <a:pt x="4668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1" name="Google Shape;3366;p34"/>
                <p:cNvSpPr/>
                <p:nvPr/>
              </p:nvSpPr>
              <p:spPr>
                <a:xfrm>
                  <a:off x="1584513" y="1107085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3"/>
                        <a:pt x="4667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2" name="Google Shape;3367;p34"/>
                <p:cNvSpPr/>
                <p:nvPr/>
              </p:nvSpPr>
              <p:spPr>
                <a:xfrm>
                  <a:off x="1093681" y="110708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3" name="Google Shape;3368;p34"/>
                <p:cNvSpPr/>
                <p:nvPr/>
              </p:nvSpPr>
              <p:spPr>
                <a:xfrm>
                  <a:off x="1461806" y="110708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3"/>
                        <a:pt x="4668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4" name="Google Shape;3369;p34"/>
                <p:cNvSpPr/>
                <p:nvPr/>
              </p:nvSpPr>
              <p:spPr>
                <a:xfrm>
                  <a:off x="1277746" y="110708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3"/>
                        <a:pt x="4663" y="6012"/>
                        <a:pt x="3004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00" name="Google Shape;3370;p34"/>
              <p:cNvGrpSpPr/>
              <p:nvPr/>
            </p:nvGrpSpPr>
            <p:grpSpPr>
              <a:xfrm>
                <a:off x="970975" y="1458689"/>
                <a:ext cx="619553" cy="6011"/>
                <a:chOff x="970975" y="1458689"/>
                <a:chExt cx="619553" cy="6011"/>
              </a:xfrm>
              <a:grpFill/>
            </p:grpSpPr>
            <p:sp>
              <p:nvSpPr>
                <p:cNvPr id="413" name="Google Shape;3371;p34"/>
                <p:cNvSpPr/>
                <p:nvPr/>
              </p:nvSpPr>
              <p:spPr>
                <a:xfrm>
                  <a:off x="970975" y="145868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4" name="Google Shape;3372;p34"/>
                <p:cNvSpPr/>
                <p:nvPr/>
              </p:nvSpPr>
              <p:spPr>
                <a:xfrm>
                  <a:off x="1339099" y="145868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5" name="Google Shape;3373;p34"/>
                <p:cNvSpPr/>
                <p:nvPr/>
              </p:nvSpPr>
              <p:spPr>
                <a:xfrm>
                  <a:off x="1155035" y="1458689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8"/>
                      </a:cubicBezTo>
                      <a:cubicBezTo>
                        <a:pt x="6016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6" name="Google Shape;3374;p34"/>
                <p:cNvSpPr/>
                <p:nvPr/>
              </p:nvSpPr>
              <p:spPr>
                <a:xfrm>
                  <a:off x="1523159" y="1458689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8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7" name="Google Shape;3375;p34"/>
                <p:cNvSpPr/>
                <p:nvPr/>
              </p:nvSpPr>
              <p:spPr>
                <a:xfrm>
                  <a:off x="1032328" y="145868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8" name="Google Shape;3376;p34"/>
                <p:cNvSpPr/>
                <p:nvPr/>
              </p:nvSpPr>
              <p:spPr>
                <a:xfrm>
                  <a:off x="1400452" y="145868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8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9" name="Google Shape;3377;p34"/>
                <p:cNvSpPr/>
                <p:nvPr/>
              </p:nvSpPr>
              <p:spPr>
                <a:xfrm>
                  <a:off x="1216388" y="1458689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8"/>
                      </a:cubicBezTo>
                      <a:cubicBezTo>
                        <a:pt x="6015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0" name="Google Shape;3378;p34"/>
                <p:cNvSpPr/>
                <p:nvPr/>
              </p:nvSpPr>
              <p:spPr>
                <a:xfrm>
                  <a:off x="1584513" y="1458689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8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1" name="Google Shape;3379;p34"/>
                <p:cNvSpPr/>
                <p:nvPr/>
              </p:nvSpPr>
              <p:spPr>
                <a:xfrm>
                  <a:off x="1093681" y="145868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2" name="Google Shape;3380;p34"/>
                <p:cNvSpPr/>
                <p:nvPr/>
              </p:nvSpPr>
              <p:spPr>
                <a:xfrm>
                  <a:off x="1461806" y="145868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8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3" name="Google Shape;3381;p34"/>
                <p:cNvSpPr/>
                <p:nvPr/>
              </p:nvSpPr>
              <p:spPr>
                <a:xfrm>
                  <a:off x="1277746" y="145868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8"/>
                      </a:cubicBezTo>
                      <a:cubicBezTo>
                        <a:pt x="6011" y="4667"/>
                        <a:pt x="4663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01" name="Google Shape;3382;p34"/>
              <p:cNvGrpSpPr/>
              <p:nvPr/>
            </p:nvGrpSpPr>
            <p:grpSpPr>
              <a:xfrm>
                <a:off x="970975" y="1282887"/>
                <a:ext cx="619553" cy="6011"/>
                <a:chOff x="970975" y="1282887"/>
                <a:chExt cx="619553" cy="6011"/>
              </a:xfrm>
              <a:grpFill/>
            </p:grpSpPr>
            <p:sp>
              <p:nvSpPr>
                <p:cNvPr id="402" name="Google Shape;3383;p34"/>
                <p:cNvSpPr/>
                <p:nvPr/>
              </p:nvSpPr>
              <p:spPr>
                <a:xfrm>
                  <a:off x="970975" y="128288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3" name="Google Shape;3384;p34"/>
                <p:cNvSpPr/>
                <p:nvPr/>
              </p:nvSpPr>
              <p:spPr>
                <a:xfrm>
                  <a:off x="1339099" y="128288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4" name="Google Shape;3385;p34"/>
                <p:cNvSpPr/>
                <p:nvPr/>
              </p:nvSpPr>
              <p:spPr>
                <a:xfrm>
                  <a:off x="1155035" y="1282887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5" name="Google Shape;3386;p34"/>
                <p:cNvSpPr/>
                <p:nvPr/>
              </p:nvSpPr>
              <p:spPr>
                <a:xfrm>
                  <a:off x="1523159" y="1282887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6" name="Google Shape;3387;p34"/>
                <p:cNvSpPr/>
                <p:nvPr/>
              </p:nvSpPr>
              <p:spPr>
                <a:xfrm>
                  <a:off x="1032328" y="128288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7" name="Google Shape;3388;p34"/>
                <p:cNvSpPr/>
                <p:nvPr/>
              </p:nvSpPr>
              <p:spPr>
                <a:xfrm>
                  <a:off x="1400452" y="128288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8" name="Google Shape;3389;p34"/>
                <p:cNvSpPr/>
                <p:nvPr/>
              </p:nvSpPr>
              <p:spPr>
                <a:xfrm>
                  <a:off x="1216388" y="1282887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9" name="Google Shape;3390;p34"/>
                <p:cNvSpPr/>
                <p:nvPr/>
              </p:nvSpPr>
              <p:spPr>
                <a:xfrm>
                  <a:off x="1584513" y="1282887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0" name="Google Shape;3391;p34"/>
                <p:cNvSpPr/>
                <p:nvPr/>
              </p:nvSpPr>
              <p:spPr>
                <a:xfrm>
                  <a:off x="1093681" y="128288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1" name="Google Shape;3392;p34"/>
                <p:cNvSpPr/>
                <p:nvPr/>
              </p:nvSpPr>
              <p:spPr>
                <a:xfrm>
                  <a:off x="1461806" y="128288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2" name="Google Shape;3393;p34"/>
                <p:cNvSpPr/>
                <p:nvPr/>
              </p:nvSpPr>
              <p:spPr>
                <a:xfrm>
                  <a:off x="1277746" y="128288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8"/>
                        <a:pt x="4663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567" name="Google Shape;3394;p34"/>
          <p:cNvGrpSpPr/>
          <p:nvPr/>
        </p:nvGrpSpPr>
        <p:grpSpPr>
          <a:xfrm>
            <a:off x="10599193" y="4157416"/>
            <a:ext cx="267815" cy="267824"/>
            <a:chOff x="2611906" y="2263504"/>
            <a:chExt cx="155788" cy="155784"/>
          </a:xfrm>
        </p:grpSpPr>
        <p:sp>
          <p:nvSpPr>
            <p:cNvPr id="568" name="Google Shape;3395;p34"/>
            <p:cNvSpPr/>
            <p:nvPr/>
          </p:nvSpPr>
          <p:spPr>
            <a:xfrm>
              <a:off x="2611906" y="2263504"/>
              <a:ext cx="155298" cy="155784"/>
            </a:xfrm>
            <a:custGeom>
              <a:avLst/>
              <a:gdLst/>
              <a:ahLst/>
              <a:cxnLst/>
              <a:rect l="l" t="t" r="r" b="b"/>
              <a:pathLst>
                <a:path w="155298" h="155784" extrusionOk="0">
                  <a:moveTo>
                    <a:pt x="0" y="77890"/>
                  </a:moveTo>
                  <a:cubicBezTo>
                    <a:pt x="0" y="34875"/>
                    <a:pt x="34765" y="0"/>
                    <a:pt x="77651" y="0"/>
                  </a:cubicBezTo>
                  <a:cubicBezTo>
                    <a:pt x="120533" y="0"/>
                    <a:pt x="155298" y="34875"/>
                    <a:pt x="155298" y="77890"/>
                  </a:cubicBezTo>
                  <a:cubicBezTo>
                    <a:pt x="155298" y="120910"/>
                    <a:pt x="120533" y="155784"/>
                    <a:pt x="77651" y="155784"/>
                  </a:cubicBezTo>
                  <a:cubicBezTo>
                    <a:pt x="34765" y="155784"/>
                    <a:pt x="0" y="120910"/>
                    <a:pt x="0" y="77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38100" dist="127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69" name="Google Shape;3396;p34"/>
            <p:cNvGrpSpPr/>
            <p:nvPr/>
          </p:nvGrpSpPr>
          <p:grpSpPr>
            <a:xfrm>
              <a:off x="2611951" y="2265537"/>
              <a:ext cx="155743" cy="153751"/>
              <a:chOff x="2611951" y="2265537"/>
              <a:chExt cx="155743" cy="153751"/>
            </a:xfrm>
          </p:grpSpPr>
          <p:sp>
            <p:nvSpPr>
              <p:cNvPr id="573" name="Google Shape;3397;p34"/>
              <p:cNvSpPr/>
              <p:nvPr/>
            </p:nvSpPr>
            <p:spPr>
              <a:xfrm>
                <a:off x="2611951" y="2265537"/>
                <a:ext cx="155743" cy="153751"/>
              </a:xfrm>
              <a:custGeom>
                <a:avLst/>
                <a:gdLst/>
                <a:ahLst/>
                <a:cxnLst/>
                <a:rect l="l" t="t" r="r" b="b"/>
                <a:pathLst>
                  <a:path w="155743" h="153751" extrusionOk="0">
                    <a:moveTo>
                      <a:pt x="91249" y="0"/>
                    </a:moveTo>
                    <a:cubicBezTo>
                      <a:pt x="125063" y="6894"/>
                      <a:pt x="150428" y="36826"/>
                      <a:pt x="150428" y="72550"/>
                    </a:cubicBezTo>
                    <a:cubicBezTo>
                      <a:pt x="150428" y="113384"/>
                      <a:pt x="117173" y="146340"/>
                      <a:pt x="76186" y="146340"/>
                    </a:cubicBezTo>
                    <a:cubicBezTo>
                      <a:pt x="35207" y="146340"/>
                      <a:pt x="1947" y="113384"/>
                      <a:pt x="1947" y="72550"/>
                    </a:cubicBezTo>
                    <a:cubicBezTo>
                      <a:pt x="1947" y="52314"/>
                      <a:pt x="10161" y="33826"/>
                      <a:pt x="23386" y="20480"/>
                    </a:cubicBezTo>
                    <a:cubicBezTo>
                      <a:pt x="8878" y="34571"/>
                      <a:pt x="0" y="54298"/>
                      <a:pt x="0" y="76080"/>
                    </a:cubicBezTo>
                    <a:cubicBezTo>
                      <a:pt x="0" y="118934"/>
                      <a:pt x="34770" y="153752"/>
                      <a:pt x="77781" y="153752"/>
                    </a:cubicBezTo>
                    <a:cubicBezTo>
                      <a:pt x="120792" y="153752"/>
                      <a:pt x="155744" y="118934"/>
                      <a:pt x="155744" y="76080"/>
                    </a:cubicBezTo>
                    <a:cubicBezTo>
                      <a:pt x="155744" y="37810"/>
                      <a:pt x="127840" y="6356"/>
                      <a:pt x="91249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4" name="Google Shape;3398;p34"/>
              <p:cNvSpPr/>
              <p:nvPr/>
            </p:nvSpPr>
            <p:spPr>
              <a:xfrm>
                <a:off x="2611951" y="2265537"/>
                <a:ext cx="155743" cy="153751"/>
              </a:xfrm>
              <a:custGeom>
                <a:avLst/>
                <a:gdLst/>
                <a:ahLst/>
                <a:cxnLst/>
                <a:rect l="l" t="t" r="r" b="b"/>
                <a:pathLst>
                  <a:path w="155743" h="153751" extrusionOk="0">
                    <a:moveTo>
                      <a:pt x="91249" y="0"/>
                    </a:moveTo>
                    <a:cubicBezTo>
                      <a:pt x="125063" y="6894"/>
                      <a:pt x="150428" y="36826"/>
                      <a:pt x="150428" y="72550"/>
                    </a:cubicBezTo>
                    <a:cubicBezTo>
                      <a:pt x="150428" y="113384"/>
                      <a:pt x="117173" y="146340"/>
                      <a:pt x="76186" y="146340"/>
                    </a:cubicBezTo>
                    <a:cubicBezTo>
                      <a:pt x="35207" y="146340"/>
                      <a:pt x="1947" y="113384"/>
                      <a:pt x="1947" y="72550"/>
                    </a:cubicBezTo>
                    <a:cubicBezTo>
                      <a:pt x="1947" y="52314"/>
                      <a:pt x="10161" y="33826"/>
                      <a:pt x="23386" y="20480"/>
                    </a:cubicBezTo>
                    <a:cubicBezTo>
                      <a:pt x="8878" y="34571"/>
                      <a:pt x="0" y="54298"/>
                      <a:pt x="0" y="76080"/>
                    </a:cubicBezTo>
                    <a:cubicBezTo>
                      <a:pt x="0" y="118934"/>
                      <a:pt x="34770" y="153752"/>
                      <a:pt x="77781" y="153752"/>
                    </a:cubicBezTo>
                    <a:cubicBezTo>
                      <a:pt x="120792" y="153752"/>
                      <a:pt x="155744" y="118934"/>
                      <a:pt x="155744" y="76080"/>
                    </a:cubicBezTo>
                    <a:cubicBezTo>
                      <a:pt x="155744" y="37810"/>
                      <a:pt x="127840" y="6356"/>
                      <a:pt x="91249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70" name="Google Shape;3399;p34"/>
            <p:cNvGrpSpPr/>
            <p:nvPr/>
          </p:nvGrpSpPr>
          <p:grpSpPr>
            <a:xfrm>
              <a:off x="2613008" y="2263792"/>
              <a:ext cx="133689" cy="128228"/>
              <a:chOff x="2613008" y="2263792"/>
              <a:chExt cx="133689" cy="128228"/>
            </a:xfrm>
          </p:grpSpPr>
          <p:sp>
            <p:nvSpPr>
              <p:cNvPr id="571" name="Google Shape;3400;p34"/>
              <p:cNvSpPr/>
              <p:nvPr/>
            </p:nvSpPr>
            <p:spPr>
              <a:xfrm>
                <a:off x="2613008" y="2263792"/>
                <a:ext cx="133689" cy="128228"/>
              </a:xfrm>
              <a:custGeom>
                <a:avLst/>
                <a:gdLst/>
                <a:ahLst/>
                <a:cxnLst/>
                <a:rect l="l" t="t" r="r" b="b"/>
                <a:pathLst>
                  <a:path w="133689" h="128228" extrusionOk="0">
                    <a:moveTo>
                      <a:pt x="76319" y="0"/>
                    </a:moveTo>
                    <a:cubicBezTo>
                      <a:pt x="34118" y="0"/>
                      <a:pt x="0" y="33110"/>
                      <a:pt x="0" y="74069"/>
                    </a:cubicBezTo>
                    <a:cubicBezTo>
                      <a:pt x="0" y="95495"/>
                      <a:pt x="9367" y="114692"/>
                      <a:pt x="24337" y="128229"/>
                    </a:cubicBezTo>
                    <a:cubicBezTo>
                      <a:pt x="12165" y="115092"/>
                      <a:pt x="4518" y="97852"/>
                      <a:pt x="4518" y="78793"/>
                    </a:cubicBezTo>
                    <a:cubicBezTo>
                      <a:pt x="4518" y="37838"/>
                      <a:pt x="38639" y="4720"/>
                      <a:pt x="80841" y="4724"/>
                    </a:cubicBezTo>
                    <a:cubicBezTo>
                      <a:pt x="101365" y="4724"/>
                      <a:pt x="119962" y="12699"/>
                      <a:pt x="133689" y="25479"/>
                    </a:cubicBezTo>
                    <a:cubicBezTo>
                      <a:pt x="119683" y="9934"/>
                      <a:pt x="99264" y="0"/>
                      <a:pt x="76319" y="0"/>
                    </a:cubicBezTo>
                    <a:close/>
                  </a:path>
                </a:pathLst>
              </a:custGeom>
              <a:solidFill>
                <a:srgbClr val="FFFFFF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2" name="Google Shape;3401;p34"/>
              <p:cNvSpPr/>
              <p:nvPr/>
            </p:nvSpPr>
            <p:spPr>
              <a:xfrm>
                <a:off x="2613008" y="2263792"/>
                <a:ext cx="133689" cy="128228"/>
              </a:xfrm>
              <a:custGeom>
                <a:avLst/>
                <a:gdLst/>
                <a:ahLst/>
                <a:cxnLst/>
                <a:rect l="l" t="t" r="r" b="b"/>
                <a:pathLst>
                  <a:path w="133689" h="128228" extrusionOk="0">
                    <a:moveTo>
                      <a:pt x="76319" y="0"/>
                    </a:moveTo>
                    <a:cubicBezTo>
                      <a:pt x="34118" y="0"/>
                      <a:pt x="0" y="33110"/>
                      <a:pt x="0" y="74069"/>
                    </a:cubicBezTo>
                    <a:cubicBezTo>
                      <a:pt x="0" y="95495"/>
                      <a:pt x="9367" y="114692"/>
                      <a:pt x="24337" y="128229"/>
                    </a:cubicBezTo>
                    <a:cubicBezTo>
                      <a:pt x="12165" y="115092"/>
                      <a:pt x="4518" y="97852"/>
                      <a:pt x="4518" y="78793"/>
                    </a:cubicBezTo>
                    <a:cubicBezTo>
                      <a:pt x="4518" y="37838"/>
                      <a:pt x="38639" y="4720"/>
                      <a:pt x="80841" y="4724"/>
                    </a:cubicBezTo>
                    <a:cubicBezTo>
                      <a:pt x="101365" y="4724"/>
                      <a:pt x="119962" y="12699"/>
                      <a:pt x="133689" y="25479"/>
                    </a:cubicBezTo>
                    <a:cubicBezTo>
                      <a:pt x="119683" y="9934"/>
                      <a:pt x="99264" y="0"/>
                      <a:pt x="76319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75" name="Прямоугольник 574"/>
          <p:cNvSpPr/>
          <p:nvPr/>
        </p:nvSpPr>
        <p:spPr>
          <a:xfrm>
            <a:off x="645989" y="55037"/>
            <a:ext cx="911589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4000" b="1" cap="none" spc="0" dirty="0" smtClean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ЗНАЧИМЫЕ НАПРАВЛЕНИЯ РАБОТЫ</a:t>
            </a:r>
            <a:endParaRPr lang="ru-RU" sz="4000" b="1" cap="none" spc="0" dirty="0">
              <a:ln w="1905"/>
              <a:solidFill>
                <a:srgbClr val="CC009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576" name="Рисунок 57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56" b="9938"/>
          <a:stretch/>
        </p:blipFill>
        <p:spPr>
          <a:xfrm flipV="1">
            <a:off x="5371237" y="6591477"/>
            <a:ext cx="6853802" cy="252000"/>
          </a:xfrm>
          <a:prstGeom prst="rect">
            <a:avLst/>
          </a:prstGeom>
        </p:spPr>
      </p:pic>
      <p:pic>
        <p:nvPicPr>
          <p:cNvPr id="577" name="Рисунок 57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8" t="77261" b="9938"/>
          <a:stretch/>
        </p:blipFill>
        <p:spPr>
          <a:xfrm flipV="1">
            <a:off x="-1" y="6587587"/>
            <a:ext cx="5523637" cy="255889"/>
          </a:xfrm>
          <a:prstGeom prst="rect">
            <a:avLst/>
          </a:prstGeom>
        </p:spPr>
      </p:pic>
      <p:sp>
        <p:nvSpPr>
          <p:cNvPr id="578" name="Google Shape;3289;p34"/>
          <p:cNvSpPr/>
          <p:nvPr/>
        </p:nvSpPr>
        <p:spPr>
          <a:xfrm>
            <a:off x="9718308" y="4618752"/>
            <a:ext cx="1980000" cy="1152001"/>
          </a:xfrm>
          <a:custGeom>
            <a:avLst/>
            <a:gdLst/>
            <a:ahLst/>
            <a:cxnLst/>
            <a:rect l="l" t="t" r="r" b="b"/>
            <a:pathLst>
              <a:path w="6015" h="6011" extrusionOk="0">
                <a:moveTo>
                  <a:pt x="0" y="3004"/>
                </a:moveTo>
                <a:cubicBezTo>
                  <a:pt x="0" y="1344"/>
                  <a:pt x="1348" y="0"/>
                  <a:pt x="3008" y="0"/>
                </a:cubicBezTo>
                <a:cubicBezTo>
                  <a:pt x="4668" y="0"/>
                  <a:pt x="6016" y="1344"/>
                  <a:pt x="6016" y="3004"/>
                </a:cubicBezTo>
                <a:cubicBezTo>
                  <a:pt x="6016" y="4667"/>
                  <a:pt x="4668" y="6011"/>
                  <a:pt x="3008" y="6011"/>
                </a:cubicBezTo>
                <a:cubicBezTo>
                  <a:pt x="1348" y="6011"/>
                  <a:pt x="0" y="4667"/>
                  <a:pt x="0" y="3004"/>
                </a:cubicBezTo>
                <a:close/>
              </a:path>
            </a:pathLst>
          </a:custGeom>
          <a:solidFill>
            <a:srgbClr val="CC3399"/>
          </a:solidFill>
          <a:ln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i="0" u="none" strike="noStrike" cap="none" dirty="0" smtClean="0">
                <a:solidFill>
                  <a:schemeClr val="bg1"/>
                </a:solidFill>
                <a:latin typeface="Cambria" pitchFamily="18" charset="0"/>
                <a:ea typeface="Cambria" pitchFamily="18" charset="0"/>
                <a:cs typeface="Arial"/>
                <a:sym typeface="Arial"/>
              </a:rPr>
              <a:t>ПРОФИЛАКТИКА СУИЦИДАЛЬНОГО ПОВЕДЕНИЯ</a:t>
            </a:r>
            <a:endParaRPr sz="1400" b="1" i="0" u="none" strike="noStrike" cap="none" dirty="0">
              <a:solidFill>
                <a:schemeClr val="bg1"/>
              </a:solidFill>
              <a:latin typeface="Cambria" pitchFamily="18" charset="0"/>
              <a:ea typeface="Cambria" pitchFamily="18" charset="0"/>
              <a:cs typeface="Arial"/>
              <a:sym typeface="Arial"/>
            </a:endParaRPr>
          </a:p>
        </p:txBody>
      </p:sp>
      <p:sp>
        <p:nvSpPr>
          <p:cNvPr id="579" name="Google Shape;3289;p34"/>
          <p:cNvSpPr/>
          <p:nvPr/>
        </p:nvSpPr>
        <p:spPr>
          <a:xfrm>
            <a:off x="5064124" y="3492949"/>
            <a:ext cx="1980000" cy="1152001"/>
          </a:xfrm>
          <a:custGeom>
            <a:avLst/>
            <a:gdLst/>
            <a:ahLst/>
            <a:cxnLst/>
            <a:rect l="l" t="t" r="r" b="b"/>
            <a:pathLst>
              <a:path w="6015" h="6011" extrusionOk="0">
                <a:moveTo>
                  <a:pt x="0" y="3004"/>
                </a:moveTo>
                <a:cubicBezTo>
                  <a:pt x="0" y="1344"/>
                  <a:pt x="1348" y="0"/>
                  <a:pt x="3008" y="0"/>
                </a:cubicBezTo>
                <a:cubicBezTo>
                  <a:pt x="4668" y="0"/>
                  <a:pt x="6016" y="1344"/>
                  <a:pt x="6016" y="3004"/>
                </a:cubicBezTo>
                <a:cubicBezTo>
                  <a:pt x="6016" y="4667"/>
                  <a:pt x="4668" y="6011"/>
                  <a:pt x="3008" y="6011"/>
                </a:cubicBezTo>
                <a:cubicBezTo>
                  <a:pt x="1348" y="6011"/>
                  <a:pt x="0" y="4667"/>
                  <a:pt x="0" y="3004"/>
                </a:cubicBezTo>
                <a:close/>
              </a:path>
            </a:pathLst>
          </a:custGeom>
          <a:solidFill>
            <a:srgbClr val="EEB8DC"/>
          </a:solidFill>
          <a:ln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i="0" u="none" strike="noStrike" cap="none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Arial"/>
                <a:sym typeface="Arial"/>
              </a:rPr>
              <a:t>ПРЕДУПРЕЖДЕНИЕ НАСИЛИЯ</a:t>
            </a:r>
            <a:endParaRPr sz="1400" b="1" i="0" u="none" strike="noStrike" cap="none" dirty="0">
              <a:solidFill>
                <a:schemeClr val="tx1"/>
              </a:solidFill>
              <a:latin typeface="Cambria" pitchFamily="18" charset="0"/>
              <a:ea typeface="Cambria" pitchFamily="18" charset="0"/>
              <a:cs typeface="Arial"/>
              <a:sym typeface="Arial"/>
            </a:endParaRPr>
          </a:p>
        </p:txBody>
      </p:sp>
      <p:sp>
        <p:nvSpPr>
          <p:cNvPr id="580" name="Google Shape;3289;p34"/>
          <p:cNvSpPr/>
          <p:nvPr/>
        </p:nvSpPr>
        <p:spPr>
          <a:xfrm>
            <a:off x="863880" y="1698933"/>
            <a:ext cx="1980000" cy="1152000"/>
          </a:xfrm>
          <a:custGeom>
            <a:avLst/>
            <a:gdLst/>
            <a:ahLst/>
            <a:cxnLst/>
            <a:rect l="l" t="t" r="r" b="b"/>
            <a:pathLst>
              <a:path w="6015" h="6011" extrusionOk="0">
                <a:moveTo>
                  <a:pt x="0" y="3004"/>
                </a:moveTo>
                <a:cubicBezTo>
                  <a:pt x="0" y="1344"/>
                  <a:pt x="1348" y="0"/>
                  <a:pt x="3008" y="0"/>
                </a:cubicBezTo>
                <a:cubicBezTo>
                  <a:pt x="4668" y="0"/>
                  <a:pt x="6016" y="1344"/>
                  <a:pt x="6016" y="3004"/>
                </a:cubicBezTo>
                <a:cubicBezTo>
                  <a:pt x="6016" y="4667"/>
                  <a:pt x="4668" y="6011"/>
                  <a:pt x="3008" y="6011"/>
                </a:cubicBezTo>
                <a:cubicBezTo>
                  <a:pt x="1348" y="6011"/>
                  <a:pt x="0" y="4667"/>
                  <a:pt x="0" y="3004"/>
                </a:cubicBezTo>
                <a:close/>
              </a:path>
            </a:pathLst>
          </a:custGeom>
          <a:solidFill>
            <a:srgbClr val="DC72B9"/>
          </a:solidFill>
          <a:ln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i="0" u="none" strike="noStrike" cap="none" dirty="0" smtClean="0">
                <a:solidFill>
                  <a:schemeClr val="bg1"/>
                </a:solidFill>
                <a:latin typeface="Cambria" pitchFamily="18" charset="0"/>
                <a:ea typeface="Cambria" pitchFamily="18" charset="0"/>
                <a:cs typeface="Arial"/>
                <a:sym typeface="Arial"/>
              </a:rPr>
              <a:t>ПРОФИЛАКТИКА БУЛЛИНГА И КИБЕРБУЛЛИНГА</a:t>
            </a:r>
            <a:endParaRPr sz="1400" b="1" i="0" u="none" strike="noStrike" cap="none" dirty="0">
              <a:solidFill>
                <a:schemeClr val="bg1"/>
              </a:solidFill>
              <a:latin typeface="Cambria" pitchFamily="18" charset="0"/>
              <a:ea typeface="Cambria" pitchFamily="18" charset="0"/>
              <a:cs typeface="Arial"/>
              <a:sym typeface="Arial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82617" y1="48785" x2="82617" y2="48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449" y="4631876"/>
            <a:ext cx="3449473" cy="194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625" b="97250" l="10000" r="90000">
                        <a14:foregroundMark x1="20750" y1="70375" x2="20750" y2="70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50000"/>
          <a:stretch/>
        </p:blipFill>
        <p:spPr bwMode="auto">
          <a:xfrm>
            <a:off x="4485289" y="1593983"/>
            <a:ext cx="1650825" cy="165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643" b="92143" l="29615" r="980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490" b="14911"/>
          <a:stretch/>
        </p:blipFill>
        <p:spPr bwMode="auto">
          <a:xfrm>
            <a:off x="5601893" y="662404"/>
            <a:ext cx="1713104" cy="2433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2541" b="71768" l="28833" r="57333">
                        <a14:backgroundMark x1="45917" y1="45765" x2="38667" y2="31204"/>
                        <a14:backgroundMark x1="52417" y1="36404" x2="56167" y2="42199"/>
                        <a14:backgroundMark x1="53500" y1="43239" x2="54917" y2="48143"/>
                        <a14:backgroundMark x1="48583" y1="53789" x2="48583" y2="53789"/>
                        <a14:backgroundMark x1="41917" y1="62853" x2="43833" y2="58247"/>
                        <a14:backgroundMark x1="44000" y1="59287" x2="47833" y2="68499"/>
                        <a14:backgroundMark x1="53500" y1="70282" x2="55833" y2="62704"/>
                        <a14:backgroundMark x1="42333" y1="47845" x2="38667" y2="476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177" t="28070" r="39307" b="26966"/>
          <a:stretch/>
        </p:blipFill>
        <p:spPr bwMode="auto">
          <a:xfrm>
            <a:off x="9818047" y="2394177"/>
            <a:ext cx="2315325" cy="1742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2" name="Выноска-облако 13311"/>
          <p:cNvSpPr/>
          <p:nvPr/>
        </p:nvSpPr>
        <p:spPr>
          <a:xfrm>
            <a:off x="9002110" y="1316425"/>
            <a:ext cx="1908132" cy="1276192"/>
          </a:xfrm>
          <a:prstGeom prst="cloudCallout">
            <a:avLst>
              <a:gd name="adj1" fmla="val 47257"/>
              <a:gd name="adj2" fmla="val 7213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100000" l="10000" r="90000">
                        <a14:backgroundMark x1="41250" y1="50125" x2="45250" y2="48625"/>
                        <a14:backgroundMark x1="45583" y1="48375" x2="46917" y2="47125"/>
                        <a14:backgroundMark x1="59833" y1="46250" x2="64167" y2="47625"/>
                        <a14:backgroundMark x1="39917" y1="77750" x2="31000" y2="98375"/>
                        <a14:backgroundMark x1="69833" y1="74875" x2="77333" y2="95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434" t="5783" r="20079" b="960"/>
          <a:stretch/>
        </p:blipFill>
        <p:spPr bwMode="auto">
          <a:xfrm>
            <a:off x="9586280" y="1387927"/>
            <a:ext cx="787678" cy="969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5322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3264">
            <a:off x="4411523" y="1223545"/>
            <a:ext cx="3188975" cy="4500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8" name="Picture 2" descr="https://gymn37.minsk.edu.by/sm_full.aspx?guid=1126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92" y="847410"/>
            <a:ext cx="3960000" cy="559673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44" b="10314"/>
          <a:stretch/>
        </p:blipFill>
        <p:spPr bwMode="auto">
          <a:xfrm>
            <a:off x="-2849" y="6513988"/>
            <a:ext cx="7620000" cy="35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44" r="39204" b="10314"/>
          <a:stretch/>
        </p:blipFill>
        <p:spPr bwMode="auto">
          <a:xfrm>
            <a:off x="7559333" y="6513948"/>
            <a:ext cx="4632667" cy="35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0" name="Picture 4" descr="HELP!!!Телефоны экстренной психологической помощ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4453" y="864814"/>
            <a:ext cx="3960000" cy="553305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85458" y="221905"/>
            <a:ext cx="1093030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РЕСУРСЫ</a:t>
            </a:r>
            <a:r>
              <a:rPr lang="ru-RU" sz="3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 ЭКСТРЕННОЙ ПСИХОЛОГИЧЕСКОЙ ПОМОЩИ</a:t>
            </a:r>
            <a:endParaRPr lang="ru-RU" sz="32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28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1319262" y="1590736"/>
            <a:ext cx="10718448" cy="101566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60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latin typeface="Cambria" pitchFamily="18" charset="0"/>
                <a:ea typeface="Cambria" pitchFamily="18" charset="0"/>
              </a:rPr>
              <a:t>БЛАГОДАРЮ ЗА ВНИМАНИЕ!</a:t>
            </a:r>
            <a:endParaRPr lang="ru-RU" sz="60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3910" y="2448744"/>
            <a:ext cx="4116379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3893910" y="2448744"/>
            <a:ext cx="4116379" cy="2880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0431" y="844383"/>
            <a:ext cx="10689021" cy="5743204"/>
          </a:xfrm>
        </p:spPr>
        <p:txBody>
          <a:bodyPr>
            <a:noAutofit/>
          </a:bodyPr>
          <a:lstStyle/>
          <a:p>
            <a:pPr marL="342000" indent="-34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99"/>
              </a:buClr>
              <a:buFont typeface="Wingdings" pitchFamily="2" charset="2"/>
              <a:buChar char="q"/>
            </a:pPr>
            <a:r>
              <a:rPr lang="ru-RU" sz="1800" dirty="0" smtClean="0">
                <a:latin typeface="Cambria" pitchFamily="18" charset="0"/>
                <a:ea typeface="Cambria" pitchFamily="18" charset="0"/>
              </a:rPr>
              <a:t>АЛГОРИТМ </a:t>
            </a:r>
            <a:r>
              <a:rPr lang="ru-RU" sz="1800" dirty="0">
                <a:latin typeface="Cambria" pitchFamily="18" charset="0"/>
                <a:ea typeface="Cambria" pitchFamily="18" charset="0"/>
              </a:rPr>
              <a:t>информирования педагогическими работниками родителей, опекунов, попечителей обучающихся и (или</a:t>
            </a:r>
            <a:r>
              <a:rPr lang="ru-RU" sz="1800" dirty="0" smtClean="0">
                <a:latin typeface="Cambria" pitchFamily="18" charset="0"/>
                <a:ea typeface="Cambria" pitchFamily="18" charset="0"/>
              </a:rPr>
              <a:t>) сотрудников </a:t>
            </a:r>
            <a:r>
              <a:rPr lang="ru-RU" sz="1800" dirty="0">
                <a:latin typeface="Cambria" pitchFamily="18" charset="0"/>
                <a:ea typeface="Cambria" pitchFamily="18" charset="0"/>
              </a:rPr>
              <a:t>органов внутренних дел о наличии признаков насилия в отношении несовершеннолетних: </a:t>
            </a:r>
            <a:r>
              <a:rPr lang="ru-RU" sz="1800" dirty="0" smtClean="0">
                <a:latin typeface="Cambria" pitchFamily="18" charset="0"/>
                <a:ea typeface="Cambria" pitchFamily="18" charset="0"/>
              </a:rPr>
              <a:t>Письмо Министерства </a:t>
            </a:r>
            <a:r>
              <a:rPr lang="ru-RU" sz="1800" dirty="0">
                <a:latin typeface="Cambria" pitchFamily="18" charset="0"/>
                <a:ea typeface="Cambria" pitchFamily="18" charset="0"/>
              </a:rPr>
              <a:t>образования Республики Беларусь, от 7 февраля 2018 г. № </a:t>
            </a:r>
            <a:r>
              <a:rPr lang="ru-RU" sz="1800" dirty="0" smtClean="0">
                <a:latin typeface="Cambria" pitchFamily="18" charset="0"/>
                <a:ea typeface="Cambria" pitchFamily="18" charset="0"/>
              </a:rPr>
              <a:t>05-01-07/1121/дс.</a:t>
            </a:r>
          </a:p>
          <a:p>
            <a:pPr marL="342000" indent="-34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99"/>
              </a:buClr>
              <a:buFont typeface="Wingdings" pitchFamily="2" charset="2"/>
              <a:buChar char="q"/>
            </a:pPr>
            <a:r>
              <a:rPr lang="ru-RU" sz="1800" dirty="0" smtClean="0">
                <a:latin typeface="Cambria" pitchFamily="18" charset="0"/>
                <a:ea typeface="Cambria" pitchFamily="18" charset="0"/>
              </a:rPr>
              <a:t>АЛГОРИТМ </a:t>
            </a:r>
            <a:r>
              <a:rPr lang="ru-RU" sz="1800" dirty="0">
                <a:latin typeface="Cambria" pitchFamily="18" charset="0"/>
                <a:ea typeface="Cambria" pitchFamily="18" charset="0"/>
              </a:rPr>
              <a:t>взаимодействия по обмену, учету и использованию информации о фактах домашнего насилия (</a:t>
            </a:r>
            <a:r>
              <a:rPr lang="ru-RU" sz="1800" dirty="0" smtClean="0">
                <a:latin typeface="Cambria" pitchFamily="18" charset="0"/>
                <a:ea typeface="Cambria" pitchFamily="18" charset="0"/>
              </a:rPr>
              <a:t>утвержденный  30.05.2023 </a:t>
            </a:r>
            <a:r>
              <a:rPr lang="ru-RU" sz="1800" dirty="0">
                <a:latin typeface="Cambria" pitchFamily="18" charset="0"/>
                <a:ea typeface="Cambria" pitchFamily="18" charset="0"/>
              </a:rPr>
              <a:t>г. Министерствами внутренних дел, здравоохранения, образования, труда и социальной защиты </a:t>
            </a:r>
            <a:r>
              <a:rPr lang="ru-RU" sz="1800" dirty="0" smtClean="0">
                <a:latin typeface="Cambria" pitchFamily="18" charset="0"/>
                <a:ea typeface="Cambria" pitchFamily="18" charset="0"/>
              </a:rPr>
              <a:t>Республики Беларусь).</a:t>
            </a:r>
          </a:p>
          <a:p>
            <a:pPr marL="342000" indent="-34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99"/>
              </a:buClr>
              <a:buFont typeface="Wingdings" pitchFamily="2" charset="2"/>
              <a:buChar char="q"/>
            </a:pPr>
            <a:r>
              <a:rPr lang="ru-RU" sz="1800" dirty="0" smtClean="0">
                <a:latin typeface="Cambria" pitchFamily="18" charset="0"/>
                <a:ea typeface="Cambria" pitchFamily="18" charset="0"/>
              </a:rPr>
              <a:t>НАЦИОНАЛЬНЫЙ </a:t>
            </a:r>
            <a:r>
              <a:rPr lang="ru-RU" sz="1800" dirty="0">
                <a:latin typeface="Cambria" pitchFamily="18" charset="0"/>
                <a:ea typeface="Cambria" pitchFamily="18" charset="0"/>
              </a:rPr>
              <a:t>МЕХАНИЗМ оказания помощи несовершеннолетним, пострадавшим от сексуального </a:t>
            </a:r>
            <a:r>
              <a:rPr lang="ru-RU" sz="1800" dirty="0" smtClean="0">
                <a:latin typeface="Cambria" pitchFamily="18" charset="0"/>
                <a:ea typeface="Cambria" pitchFamily="18" charset="0"/>
              </a:rPr>
              <a:t>насилия (</a:t>
            </a:r>
            <a:r>
              <a:rPr lang="ru-RU" sz="1800" dirty="0">
                <a:latin typeface="Cambria" pitchFamily="18" charset="0"/>
                <a:ea typeface="Cambria" pitchFamily="18" charset="0"/>
              </a:rPr>
              <a:t>утвержденный 1-4 апреля 2024 года Министерствами внутренних дел, образования, здравоохранения, труда </a:t>
            </a:r>
            <a:r>
              <a:rPr lang="ru-RU" sz="1800" dirty="0" smtClean="0">
                <a:latin typeface="Cambria" pitchFamily="18" charset="0"/>
                <a:ea typeface="Cambria" pitchFamily="18" charset="0"/>
              </a:rPr>
              <a:t>и социальной </a:t>
            </a:r>
            <a:r>
              <a:rPr lang="ru-RU" sz="1800" dirty="0">
                <a:latin typeface="Cambria" pitchFamily="18" charset="0"/>
                <a:ea typeface="Cambria" pitchFamily="18" charset="0"/>
              </a:rPr>
              <a:t>защиты Республики Беларусь, Следственным комитетом Республики Беларусь</a:t>
            </a:r>
            <a:r>
              <a:rPr lang="ru-RU" sz="1800" dirty="0" smtClean="0">
                <a:latin typeface="Cambria" pitchFamily="18" charset="0"/>
                <a:ea typeface="Cambria" pitchFamily="18" charset="0"/>
              </a:rPr>
              <a:t>).</a:t>
            </a:r>
          </a:p>
          <a:p>
            <a:pPr marL="342000" indent="-34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99"/>
              </a:buClr>
              <a:buFont typeface="Wingdings" pitchFamily="2" charset="2"/>
              <a:buChar char="q"/>
            </a:pPr>
            <a:r>
              <a:rPr lang="ru-RU" sz="1800" dirty="0" smtClean="0">
                <a:latin typeface="Cambria" pitchFamily="18" charset="0"/>
                <a:ea typeface="Cambria" pitchFamily="18" charset="0"/>
              </a:rPr>
              <a:t>МЕТОДИЧЕСКИЕ РЕКОМЕНДАЦИИ для </a:t>
            </a:r>
            <a:r>
              <a:rPr lang="ru-RU" sz="1800" dirty="0">
                <a:latin typeface="Cambria" pitchFamily="18" charset="0"/>
                <a:ea typeface="Cambria" pitchFamily="18" charset="0"/>
              </a:rPr>
              <a:t>педагогических работников по предупреждению, профилактике и устранению насилия </a:t>
            </a:r>
            <a:r>
              <a:rPr lang="ru-RU" sz="1800" dirty="0" smtClean="0">
                <a:latin typeface="Cambria" pitchFamily="18" charset="0"/>
                <a:ea typeface="Cambria" pitchFamily="18" charset="0"/>
              </a:rPr>
              <a:t>в учреждении </a:t>
            </a:r>
            <a:r>
              <a:rPr lang="ru-RU" sz="1800" dirty="0">
                <a:latin typeface="Cambria" pitchFamily="18" charset="0"/>
                <a:ea typeface="Cambria" pitchFamily="18" charset="0"/>
              </a:rPr>
              <a:t>образования (утвержденные 24.04.2024 заместителем Министра образования Республики </a:t>
            </a:r>
            <a:r>
              <a:rPr lang="ru-RU" sz="1800" dirty="0" smtClean="0">
                <a:latin typeface="Cambria" pitchFamily="18" charset="0"/>
                <a:ea typeface="Cambria" pitchFamily="18" charset="0"/>
              </a:rPr>
              <a:t>Беларусь Петруцкой </a:t>
            </a:r>
            <a:r>
              <a:rPr lang="ru-RU" sz="1800" dirty="0">
                <a:latin typeface="Cambria" pitchFamily="18" charset="0"/>
                <a:ea typeface="Cambria" pitchFamily="18" charset="0"/>
              </a:rPr>
              <a:t>Е.А</a:t>
            </a:r>
            <a:r>
              <a:rPr lang="ru-RU" sz="1800" dirty="0" smtClean="0">
                <a:latin typeface="Cambria" pitchFamily="18" charset="0"/>
                <a:ea typeface="Cambria" pitchFamily="18" charset="0"/>
              </a:rPr>
              <a:t>.).</a:t>
            </a:r>
          </a:p>
          <a:p>
            <a:pPr marL="342000" indent="-34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99"/>
              </a:buClr>
              <a:buFont typeface="Wingdings" pitchFamily="2" charset="2"/>
              <a:buChar char="q"/>
            </a:pPr>
            <a:r>
              <a:rPr lang="ru-RU" sz="1800" dirty="0" smtClean="0">
                <a:latin typeface="Cambria" pitchFamily="18" charset="0"/>
                <a:ea typeface="Cambria" pitchFamily="18" charset="0"/>
              </a:rPr>
              <a:t>ИНСТРУКЦИЯ </a:t>
            </a:r>
            <a:r>
              <a:rPr lang="ru-RU" sz="1800" dirty="0">
                <a:latin typeface="Cambria" pitchFamily="18" charset="0"/>
                <a:ea typeface="Cambria" pitchFamily="18" charset="0"/>
              </a:rPr>
              <a:t>о порядке действий педагогических работников по предупреждению и выявлению насилия и </a:t>
            </a:r>
            <a:r>
              <a:rPr lang="ru-RU" sz="1800" dirty="0" smtClean="0">
                <a:latin typeface="Cambria" pitchFamily="18" charset="0"/>
                <a:ea typeface="Cambria" pitchFamily="18" charset="0"/>
              </a:rPr>
              <a:t>эксплуатации в </a:t>
            </a:r>
            <a:r>
              <a:rPr lang="ru-RU" sz="1800" dirty="0">
                <a:latin typeface="Cambria" pitchFamily="18" charset="0"/>
                <a:ea typeface="Cambria" pitchFamily="18" charset="0"/>
              </a:rPr>
              <a:t>отношении несовершеннолетних (утвержденная 23.08.2024 Министром образования Республики Беларусь Иванцом А.И</a:t>
            </a:r>
            <a:r>
              <a:rPr lang="ru-RU" sz="1800" dirty="0" smtClean="0">
                <a:latin typeface="Cambria" pitchFamily="18" charset="0"/>
                <a:ea typeface="Cambria" pitchFamily="18" charset="0"/>
              </a:rPr>
              <a:t>.).</a:t>
            </a:r>
          </a:p>
          <a:p>
            <a:pPr marL="342000" indent="-34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99"/>
              </a:buClr>
              <a:buFont typeface="Wingdings" pitchFamily="2" charset="2"/>
              <a:buChar char="q"/>
            </a:pPr>
            <a:r>
              <a:rPr lang="ru-RU" sz="1800" dirty="0" smtClean="0">
                <a:latin typeface="Cambria" pitchFamily="18" charset="0"/>
                <a:ea typeface="Cambria" pitchFamily="18" charset="0"/>
              </a:rPr>
              <a:t>ПОСТАНОВЛЕНИЕ </a:t>
            </a:r>
            <a:r>
              <a:rPr lang="ru-RU" sz="1800" dirty="0">
                <a:latin typeface="Cambria" pitchFamily="18" charset="0"/>
                <a:ea typeface="Cambria" pitchFamily="18" charset="0"/>
              </a:rPr>
              <a:t>Совета Министров Республики Беларусь от 05.12.2025 № 706 «О психологическом собеседовании» </a:t>
            </a:r>
            <a:r>
              <a:rPr lang="ru-RU" sz="1800" dirty="0" smtClean="0">
                <a:latin typeface="Cambria" pitchFamily="18" charset="0"/>
                <a:ea typeface="Cambria" pitchFamily="18" charset="0"/>
              </a:rPr>
              <a:t>.</a:t>
            </a:r>
          </a:p>
          <a:p>
            <a:pPr marL="342000" indent="-34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99"/>
              </a:buClr>
              <a:buFont typeface="Wingdings" pitchFamily="2" charset="2"/>
              <a:buChar char="q"/>
            </a:pPr>
            <a:r>
              <a:rPr lang="ru-RU" sz="1800" dirty="0">
                <a:latin typeface="Cambria" pitchFamily="18" charset="0"/>
                <a:ea typeface="Cambria" pitchFamily="18" charset="0"/>
              </a:rPr>
              <a:t>ПОРЯДОК </a:t>
            </a:r>
            <a:r>
              <a:rPr lang="ru-RU" sz="1800" dirty="0" smtClean="0">
                <a:latin typeface="Cambria" pitchFamily="18" charset="0"/>
                <a:ea typeface="Cambria" pitchFamily="18" charset="0"/>
              </a:rPr>
              <a:t>РЕАГИРОВАНИЯ на </a:t>
            </a:r>
            <a:r>
              <a:rPr lang="ru-RU" sz="1800" dirty="0">
                <a:latin typeface="Cambria" pitchFamily="18" charset="0"/>
                <a:ea typeface="Cambria" pitchFamily="18" charset="0"/>
              </a:rPr>
              <a:t>проявления </a:t>
            </a:r>
            <a:r>
              <a:rPr lang="ru-RU" sz="1800" dirty="0" smtClean="0">
                <a:latin typeface="Cambria" pitchFamily="18" charset="0"/>
                <a:ea typeface="Cambria" pitchFamily="18" charset="0"/>
              </a:rPr>
              <a:t>девиантного поведения обучающихся (с 1 сентября 2026 года).</a:t>
            </a:r>
          </a:p>
          <a:p>
            <a:pPr marL="342000" indent="-34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99"/>
              </a:buClr>
              <a:buFont typeface="Wingdings" pitchFamily="2" charset="2"/>
              <a:buChar char="q"/>
            </a:pPr>
            <a:endParaRPr lang="ru-RU" sz="18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5989" y="55037"/>
            <a:ext cx="863044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4000" b="1" cap="none" spc="0" dirty="0" smtClean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НОРМАТИВНЫЕ ПРАВОВЫЕ АКТЫ</a:t>
            </a:r>
            <a:endParaRPr lang="ru-RU" sz="4000" b="1" cap="none" spc="0" dirty="0">
              <a:ln w="1905"/>
              <a:solidFill>
                <a:srgbClr val="CC009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56" b="9938"/>
          <a:stretch/>
        </p:blipFill>
        <p:spPr>
          <a:xfrm flipV="1">
            <a:off x="5371237" y="6591477"/>
            <a:ext cx="6853802" cy="252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8" t="77261" b="9938"/>
          <a:stretch/>
        </p:blipFill>
        <p:spPr>
          <a:xfrm flipV="1">
            <a:off x="-1" y="6587587"/>
            <a:ext cx="5523637" cy="25588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53133" y="1497122"/>
            <a:ext cx="800219" cy="2492477"/>
          </a:xfrm>
          <a:prstGeom prst="rect">
            <a:avLst/>
          </a:prstGeom>
          <a:noFill/>
        </p:spPr>
        <p:txBody>
          <a:bodyPr vert="vert270" wrap="none" lIns="91440" tIns="45720" rIns="91440" bIns="45720">
            <a:spAutoFit/>
          </a:bodyPr>
          <a:lstStyle/>
          <a:p>
            <a:r>
              <a:rPr lang="ru-RU" sz="4000" b="1" cap="none" spc="0" dirty="0" smtClean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НАСИЛИЕ</a:t>
            </a:r>
            <a:endParaRPr lang="ru-RU" sz="4000" b="1" cap="none" spc="0" dirty="0">
              <a:ln w="1905"/>
              <a:solidFill>
                <a:srgbClr val="CC009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434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45989" y="55037"/>
            <a:ext cx="863044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4000" b="1" cap="none" spc="0" dirty="0" smtClean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НОРМАТИВНЫЕ ПРАВОВЫЕ АКТЫ</a:t>
            </a:r>
            <a:endParaRPr lang="ru-RU" sz="4000" b="1" cap="none" spc="0" dirty="0">
              <a:ln w="1905"/>
              <a:solidFill>
                <a:srgbClr val="CC009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56" b="9938"/>
          <a:stretch/>
        </p:blipFill>
        <p:spPr>
          <a:xfrm flipV="1">
            <a:off x="5371237" y="6591477"/>
            <a:ext cx="6853802" cy="252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8" t="77261" b="9938"/>
          <a:stretch/>
        </p:blipFill>
        <p:spPr>
          <a:xfrm flipV="1">
            <a:off x="-1" y="6587587"/>
            <a:ext cx="5523637" cy="25588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1010622" y="550874"/>
            <a:ext cx="800219" cy="5871159"/>
          </a:xfrm>
          <a:prstGeom prst="rect">
            <a:avLst/>
          </a:prstGeom>
          <a:noFill/>
        </p:spPr>
        <p:txBody>
          <a:bodyPr vert="vert270" wrap="none" lIns="91440" tIns="45720" rIns="91440" bIns="45720">
            <a:spAutoFit/>
          </a:bodyPr>
          <a:lstStyle/>
          <a:p>
            <a:r>
              <a:rPr lang="ru-RU" sz="4000" b="1" cap="none" spc="0" dirty="0" smtClean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СУИЦИДАЛЬНЫЙ РИСК</a:t>
            </a:r>
            <a:endParaRPr lang="ru-RU" sz="4000" b="1" cap="none" spc="0" dirty="0">
              <a:ln w="1905"/>
              <a:solidFill>
                <a:srgbClr val="CC009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4308" y="820930"/>
            <a:ext cx="1003633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CC0099"/>
              </a:buClr>
              <a:buFont typeface="Wingdings" pitchFamily="2" charset="2"/>
              <a:buChar char="q"/>
            </a:pPr>
            <a:r>
              <a:rPr lang="ru-RU" sz="2000" dirty="0" smtClean="0">
                <a:latin typeface="Cambria" pitchFamily="18" charset="0"/>
                <a:ea typeface="Cambria" pitchFamily="18" charset="0"/>
              </a:rPr>
              <a:t>КОМПЛЕКС МЕР 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по совершенствованию работы по 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профилактике гибели 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детей от суицидов и оказанию помощи детям с 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суицидальными рисками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, 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утвержденный 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протоколом заседания 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Национальной комиссии 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по правам ребенка от 3 июля 2025 г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.</a:t>
            </a:r>
          </a:p>
          <a:p>
            <a:pPr marL="342900" indent="-342900">
              <a:buClr>
                <a:srgbClr val="CC0099"/>
              </a:buClr>
              <a:buFont typeface="Wingdings" pitchFamily="2" charset="2"/>
              <a:buChar char="q"/>
            </a:pPr>
            <a:r>
              <a:rPr lang="ru-RU" sz="2000" dirty="0" smtClean="0">
                <a:latin typeface="Cambria" pitchFamily="18" charset="0"/>
                <a:ea typeface="Cambria" pitchFamily="18" charset="0"/>
              </a:rPr>
              <a:t>ПОСТАНОВЛЕНИЕ 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Министерства здравоохранения Республики Беларусь, Министерства образования Республики Беларусь, Министерства внутренних дел Республики Беларусь от 15 января 2019 г. № 7/5/13 «Об утверждении Инструкции о порядке действий работников учреждений образования, здравоохранения и сотрудников органов внутренних дел при выявлении факторов риска суицидальных действий у несовершеннолетних» 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(с изменениями и дополнениями 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от 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12 сентября 2025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 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года).</a:t>
            </a:r>
          </a:p>
          <a:p>
            <a:pPr marL="342900" indent="-342900">
              <a:buClr>
                <a:srgbClr val="CC0099"/>
              </a:buClr>
              <a:buFont typeface="Wingdings" pitchFamily="2" charset="2"/>
              <a:buChar char="q"/>
            </a:pPr>
            <a:r>
              <a:rPr lang="ru-RU" sz="2000" dirty="0" smtClean="0">
                <a:latin typeface="Cambria" pitchFamily="18" charset="0"/>
                <a:ea typeface="Cambria" pitchFamily="18" charset="0"/>
              </a:rPr>
              <a:t>ПРИКАЗ 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Министерства образования Республики Беларусь № 89 от 29.02.2024 «О совершенствовании деятельности учреждений образования по профилактике 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суицидов».</a:t>
            </a:r>
          </a:p>
          <a:p>
            <a:pPr marL="342900" indent="-342900">
              <a:buClr>
                <a:srgbClr val="CC0099"/>
              </a:buClr>
              <a:buFont typeface="Wingdings" pitchFamily="2" charset="2"/>
              <a:buChar char="q"/>
            </a:pPr>
            <a:r>
              <a:rPr lang="ru-RU" sz="2000" dirty="0" smtClean="0">
                <a:latin typeface="Cambria" pitchFamily="18" charset="0"/>
                <a:ea typeface="Cambria" pitchFamily="18" charset="0"/>
              </a:rPr>
              <a:t>МЕТОДИЧЕСКИЕ РЕКОМЕНДАЦИИ 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по организации в учреждении образования работы по профилактике суицидального 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поведения (ноябрь, 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2024 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год).</a:t>
            </a:r>
          </a:p>
          <a:p>
            <a:pPr marL="342900" indent="-342900">
              <a:buClr>
                <a:srgbClr val="CC0099"/>
              </a:buClr>
              <a:buFont typeface="Wingdings" pitchFamily="2" charset="2"/>
              <a:buChar char="q"/>
            </a:pPr>
            <a:r>
              <a:rPr lang="ru-RU" sz="2000" dirty="0" smtClean="0">
                <a:latin typeface="Cambria" pitchFamily="18" charset="0"/>
                <a:ea typeface="Cambria" pitchFamily="18" charset="0"/>
              </a:rPr>
              <a:t>АЛГОРИТМ 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действий государственных органов и иных организаций при выявлении лиц 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с 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риском 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суицида (утвержденный Министром здравоохранения Республики Беларусь 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от 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12.11.2024.</a:t>
            </a:r>
            <a:endParaRPr lang="ru-RU" sz="2000" dirty="0"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297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45989" y="55037"/>
            <a:ext cx="1090965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600" b="1" cap="none" spc="0" dirty="0" smtClean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АКТУАЛЬНЫЕ ЦЕЛИ И ЗАДАЧИ ПРОФИЛАКТИКИ</a:t>
            </a:r>
            <a:endParaRPr lang="ru-RU" sz="3600" b="1" cap="none" spc="0" dirty="0">
              <a:ln w="1905"/>
              <a:solidFill>
                <a:srgbClr val="CC009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ea typeface="Cambria" pitchFamily="18" charset="0"/>
            </a:endParaRPr>
          </a:p>
        </p:txBody>
      </p:sp>
      <p:grpSp>
        <p:nvGrpSpPr>
          <p:cNvPr id="8" name="Google Shape;319;g3f67a7086e3_1_1063"/>
          <p:cNvGrpSpPr/>
          <p:nvPr/>
        </p:nvGrpSpPr>
        <p:grpSpPr>
          <a:xfrm>
            <a:off x="222110" y="1284657"/>
            <a:ext cx="5454645" cy="4325724"/>
            <a:chOff x="0" y="673"/>
            <a:chExt cx="6364120" cy="555578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9" name="Google Shape;320;g3f67a7086e3_1_1063"/>
            <p:cNvSpPr/>
            <p:nvPr/>
          </p:nvSpPr>
          <p:spPr>
            <a:xfrm>
              <a:off x="0" y="673"/>
              <a:ext cx="5460315" cy="1618292"/>
            </a:xfrm>
            <a:prstGeom prst="roundRect">
              <a:avLst>
                <a:gd name="adj" fmla="val 10000"/>
              </a:avLst>
            </a:prstGeom>
            <a:gradFill>
              <a:gsLst>
                <a:gs pos="0">
                  <a:srgbClr val="CC0099"/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321;g3f67a7086e3_1_1063"/>
            <p:cNvSpPr/>
            <p:nvPr/>
          </p:nvSpPr>
          <p:spPr>
            <a:xfrm>
              <a:off x="163725" y="71558"/>
              <a:ext cx="630036" cy="693554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322;g3f67a7086e3_1_1063"/>
            <p:cNvSpPr/>
            <p:nvPr/>
          </p:nvSpPr>
          <p:spPr>
            <a:xfrm>
              <a:off x="1819120" y="673"/>
              <a:ext cx="4545000" cy="157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23;g3f67a7086e3_1_1063"/>
            <p:cNvSpPr txBox="1"/>
            <p:nvPr/>
          </p:nvSpPr>
          <p:spPr>
            <a:xfrm>
              <a:off x="862594" y="673"/>
              <a:ext cx="4545000" cy="1574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6675" tIns="166675" rIns="166675" bIns="1666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>
                  <a:solidFill>
                    <a:schemeClr val="dk1"/>
                  </a:solidFill>
                  <a:latin typeface="Cambria" pitchFamily="18" charset="0"/>
                  <a:ea typeface="Cambria" pitchFamily="18" charset="0"/>
                  <a:cs typeface="Arial"/>
                  <a:sym typeface="Arial"/>
                </a:rPr>
                <a:t>создание и поддержание безопасной и поддерживающий </a:t>
              </a:r>
              <a:r>
                <a:rPr lang="en-US" sz="2000" dirty="0">
                  <a:solidFill>
                    <a:schemeClr val="dk1"/>
                  </a:solidFill>
                  <a:latin typeface="Cambria" pitchFamily="18" charset="0"/>
                  <a:ea typeface="Cambria" pitchFamily="18" charset="0"/>
                  <a:cs typeface="Arial"/>
                  <a:sym typeface="Arial"/>
                </a:rPr>
                <a:t>образовательной среды;</a:t>
              </a:r>
              <a:endParaRPr sz="2000" dirty="0">
                <a:solidFill>
                  <a:schemeClr val="dk1"/>
                </a:solidFill>
                <a:latin typeface="Cambria" pitchFamily="18" charset="0"/>
                <a:ea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13" name="Google Shape;324;g3f67a7086e3_1_1063"/>
            <p:cNvSpPr/>
            <p:nvPr/>
          </p:nvSpPr>
          <p:spPr>
            <a:xfrm>
              <a:off x="0" y="1969418"/>
              <a:ext cx="5460315" cy="1618292"/>
            </a:xfrm>
            <a:prstGeom prst="roundRect">
              <a:avLst>
                <a:gd name="adj" fmla="val 10000"/>
              </a:avLst>
            </a:prstGeom>
            <a:gradFill>
              <a:gsLst>
                <a:gs pos="0">
                  <a:srgbClr val="003399"/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25;g3f67a7086e3_1_1063"/>
            <p:cNvSpPr/>
            <p:nvPr/>
          </p:nvSpPr>
          <p:spPr>
            <a:xfrm>
              <a:off x="90147" y="2080802"/>
              <a:ext cx="630036" cy="693554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26;g3f67a7086e3_1_1063"/>
            <p:cNvSpPr/>
            <p:nvPr/>
          </p:nvSpPr>
          <p:spPr>
            <a:xfrm>
              <a:off x="1819120" y="1969418"/>
              <a:ext cx="4545000" cy="157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27;g3f67a7086e3_1_1063"/>
            <p:cNvSpPr txBox="1"/>
            <p:nvPr/>
          </p:nvSpPr>
          <p:spPr>
            <a:xfrm>
              <a:off x="880989" y="1969418"/>
              <a:ext cx="4550207" cy="1574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6675" tIns="166675" rIns="166675" bIns="1666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>
                  <a:solidFill>
                    <a:schemeClr val="dk1"/>
                  </a:solidFill>
                  <a:latin typeface="Cambria" pitchFamily="18" charset="0"/>
                  <a:ea typeface="Cambria" pitchFamily="18" charset="0"/>
                  <a:cs typeface="Arial"/>
                  <a:sym typeface="Arial"/>
                </a:rPr>
                <a:t>повышение компетентности </a:t>
              </a:r>
              <a:r>
                <a:rPr lang="en-US" sz="2000" dirty="0">
                  <a:solidFill>
                    <a:schemeClr val="dk1"/>
                  </a:solidFill>
                  <a:latin typeface="Cambria" pitchFamily="18" charset="0"/>
                  <a:ea typeface="Cambria" pitchFamily="18" charset="0"/>
                  <a:cs typeface="Arial"/>
                  <a:sym typeface="Arial"/>
                </a:rPr>
                <a:t>участников образовательного процесса в области общей профилактики;</a:t>
              </a:r>
              <a:endParaRPr sz="2000" dirty="0">
                <a:solidFill>
                  <a:schemeClr val="dk1"/>
                </a:solidFill>
                <a:latin typeface="Cambria" pitchFamily="18" charset="0"/>
                <a:ea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17" name="Google Shape;328;g3f67a7086e3_1_1063"/>
            <p:cNvSpPr/>
            <p:nvPr/>
          </p:nvSpPr>
          <p:spPr>
            <a:xfrm>
              <a:off x="0" y="3938163"/>
              <a:ext cx="5460315" cy="1618293"/>
            </a:xfrm>
            <a:prstGeom prst="roundRect">
              <a:avLst>
                <a:gd name="adj" fmla="val 10000"/>
              </a:avLst>
            </a:prstGeom>
            <a:gradFill>
              <a:gsLst>
                <a:gs pos="0">
                  <a:schemeClr val="bg1">
                    <a:lumMod val="50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29;g3f67a7086e3_1_1063"/>
            <p:cNvSpPr/>
            <p:nvPr/>
          </p:nvSpPr>
          <p:spPr>
            <a:xfrm>
              <a:off x="53357" y="4009048"/>
              <a:ext cx="630036" cy="693554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30;g3f67a7086e3_1_1063"/>
            <p:cNvSpPr/>
            <p:nvPr/>
          </p:nvSpPr>
          <p:spPr>
            <a:xfrm>
              <a:off x="1819120" y="3938162"/>
              <a:ext cx="4545000" cy="157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31;g3f67a7086e3_1_1063"/>
            <p:cNvSpPr txBox="1"/>
            <p:nvPr/>
          </p:nvSpPr>
          <p:spPr>
            <a:xfrm>
              <a:off x="899384" y="3938163"/>
              <a:ext cx="4545000" cy="1574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6675" tIns="166675" rIns="166675" bIns="1666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>
                  <a:solidFill>
                    <a:schemeClr val="dk1"/>
                  </a:solidFill>
                  <a:latin typeface="Cambria" pitchFamily="18" charset="0"/>
                  <a:ea typeface="Cambria" pitchFamily="18" charset="0"/>
                  <a:cs typeface="Arial"/>
                  <a:sym typeface="Arial"/>
                </a:rPr>
                <a:t>предупреждение</a:t>
              </a:r>
              <a:r>
                <a:rPr lang="en-US" sz="2000" dirty="0">
                  <a:solidFill>
                    <a:schemeClr val="dk1"/>
                  </a:solidFill>
                  <a:latin typeface="Cambria" pitchFamily="18" charset="0"/>
                  <a:ea typeface="Cambria" pitchFamily="18" charset="0"/>
                  <a:cs typeface="Arial"/>
                  <a:sym typeface="Arial"/>
                </a:rPr>
                <a:t> потенциально возможных ситуаций, связанных с суицидальной проблематикой.</a:t>
              </a:r>
              <a:endParaRPr sz="2000" dirty="0">
                <a:solidFill>
                  <a:schemeClr val="dk1"/>
                </a:solidFill>
                <a:latin typeface="Cambria" pitchFamily="18" charset="0"/>
                <a:ea typeface="Cambria" pitchFamily="18" charset="0"/>
                <a:cs typeface="Arial"/>
                <a:sym typeface="Arial"/>
              </a:endParaRPr>
            </a:p>
          </p:txBody>
        </p:sp>
      </p:grp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56" b="9938"/>
          <a:stretch/>
        </p:blipFill>
        <p:spPr>
          <a:xfrm flipV="1">
            <a:off x="5371237" y="6591477"/>
            <a:ext cx="6853802" cy="25200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8" t="77261" b="9938"/>
          <a:stretch/>
        </p:blipFill>
        <p:spPr>
          <a:xfrm flipV="1">
            <a:off x="-1" y="6587587"/>
            <a:ext cx="5523637" cy="255889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5092262" y="809579"/>
            <a:ext cx="679493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000" lvl="0" indent="-342000" algn="just">
              <a:lnSpc>
                <a:spcPct val="90000"/>
              </a:lnSpc>
              <a:buClr>
                <a:schemeClr val="dk1"/>
              </a:buClr>
              <a:buSzPts val="2120"/>
              <a:buChar char="●"/>
            </a:pPr>
            <a:r>
              <a:rPr lang="ru-RU" sz="2000" dirty="0">
                <a:latin typeface="Cambria" pitchFamily="18" charset="0"/>
                <a:ea typeface="Cambria" pitchFamily="18" charset="0"/>
              </a:rPr>
              <a:t>содействовать </a:t>
            </a:r>
            <a:r>
              <a:rPr lang="ru-RU" sz="2000" b="1" dirty="0">
                <a:latin typeface="Cambria" pitchFamily="18" charset="0"/>
                <a:ea typeface="Cambria" pitchFamily="18" charset="0"/>
              </a:rPr>
              <a:t>гармонизации социально-психологического климата 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в учреждении 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образования;</a:t>
            </a:r>
          </a:p>
          <a:p>
            <a:pPr marL="342000" lvl="0" indent="-342000" algn="just">
              <a:lnSpc>
                <a:spcPct val="90000"/>
              </a:lnSpc>
              <a:buClr>
                <a:schemeClr val="dk1"/>
              </a:buClr>
              <a:buSzPts val="2120"/>
              <a:buChar char="●"/>
            </a:pPr>
            <a:r>
              <a:rPr lang="ru-RU" sz="2000" dirty="0" smtClean="0">
                <a:latin typeface="Cambria" pitchFamily="18" charset="0"/>
                <a:ea typeface="Cambria" pitchFamily="18" charset="0"/>
              </a:rPr>
              <a:t>ежегодно </a:t>
            </a:r>
            <a:r>
              <a:rPr lang="ru-RU" sz="2000" b="1" dirty="0">
                <a:latin typeface="Cambria" pitchFamily="18" charset="0"/>
                <a:ea typeface="Cambria" pitchFamily="18" charset="0"/>
              </a:rPr>
              <a:t>изучать психологические особенности состояния учащихся 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по психодиагностическим методикам, с последующим выявлением учащихся, нуждающихся в экстренной психологической 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помощи;</a:t>
            </a:r>
          </a:p>
          <a:p>
            <a:pPr marL="342000" lvl="0" indent="-342000" algn="just">
              <a:lnSpc>
                <a:spcPct val="90000"/>
              </a:lnSpc>
              <a:buClr>
                <a:schemeClr val="dk1"/>
              </a:buClr>
              <a:buSzPts val="2120"/>
              <a:buChar char="●"/>
            </a:pPr>
            <a:r>
              <a:rPr lang="ru-RU" sz="2000" b="1" dirty="0" smtClean="0">
                <a:latin typeface="Cambria" pitchFamily="18" charset="0"/>
                <a:ea typeface="Cambria" pitchFamily="18" charset="0"/>
              </a:rPr>
              <a:t>повысить </a:t>
            </a:r>
            <a:r>
              <a:rPr lang="ru-RU" sz="2000" b="1" dirty="0">
                <a:latin typeface="Cambria" pitchFamily="18" charset="0"/>
                <a:ea typeface="Cambria" pitchFamily="18" charset="0"/>
              </a:rPr>
              <a:t>компетентность педагогических работников и родителей 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(законных представителей) учащихся в области профилактики суицидального 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поведения;</a:t>
            </a:r>
          </a:p>
          <a:p>
            <a:pPr marL="342000" lvl="0" indent="-342000" algn="just">
              <a:lnSpc>
                <a:spcPct val="90000"/>
              </a:lnSpc>
              <a:buClr>
                <a:schemeClr val="dk1"/>
              </a:buClr>
              <a:buSzPts val="2120"/>
              <a:buChar char="●"/>
            </a:pPr>
            <a:r>
              <a:rPr lang="ru-RU" sz="2000" b="1" dirty="0" smtClean="0">
                <a:latin typeface="Cambria" pitchFamily="18" charset="0"/>
                <a:ea typeface="Cambria" pitchFamily="18" charset="0"/>
              </a:rPr>
              <a:t>оказать </a:t>
            </a:r>
            <a:r>
              <a:rPr lang="ru-RU" sz="2000" b="1" dirty="0">
                <a:latin typeface="Cambria" pitchFamily="18" charset="0"/>
                <a:ea typeface="Cambria" pitchFamily="18" charset="0"/>
              </a:rPr>
              <a:t>своевременную, эффективную 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индивидуально-ориентированную социально-педагогическую </a:t>
            </a:r>
            <a:r>
              <a:rPr lang="ru-RU" sz="2000" b="1" dirty="0">
                <a:latin typeface="Cambria" pitchFamily="18" charset="0"/>
                <a:ea typeface="Cambria" pitchFamily="18" charset="0"/>
              </a:rPr>
              <a:t>поддержку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 и психологическую </a:t>
            </a:r>
            <a:r>
              <a:rPr lang="ru-RU" sz="2000" b="1" dirty="0">
                <a:latin typeface="Cambria" pitchFamily="18" charset="0"/>
                <a:ea typeface="Cambria" pitchFamily="18" charset="0"/>
              </a:rPr>
              <a:t>помощь учащимся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, имеющим трудности в социализации, в общении со сверстниками, конфликтные взаимоотношения с родителями, обратив особое внимание на учащихся, имеющих </a:t>
            </a:r>
            <a:r>
              <a:rPr lang="ru-RU" sz="2000" b="1" i="1" dirty="0">
                <a:latin typeface="Cambria" pitchFamily="18" charset="0"/>
                <a:ea typeface="Cambria" pitchFamily="18" charset="0"/>
              </a:rPr>
              <a:t>статус изолированных 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в группе. </a:t>
            </a:r>
          </a:p>
        </p:txBody>
      </p:sp>
    </p:spTree>
    <p:extLst>
      <p:ext uri="{BB962C8B-B14F-4D97-AF65-F5344CB8AC3E}">
        <p14:creationId xmlns:p14="http://schemas.microsoft.com/office/powerpoint/2010/main" val="317147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45989" y="55037"/>
            <a:ext cx="393088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4000" b="1" cap="none" spc="0" dirty="0" smtClean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ДИАГНОСТИКА</a:t>
            </a:r>
            <a:endParaRPr lang="ru-RU" sz="4000" b="1" cap="none" spc="0" dirty="0">
              <a:ln w="1905"/>
              <a:solidFill>
                <a:srgbClr val="CC009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56" b="9938"/>
          <a:stretch/>
        </p:blipFill>
        <p:spPr>
          <a:xfrm flipV="1">
            <a:off x="5371237" y="6591477"/>
            <a:ext cx="6853802" cy="252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8" t="77261" b="9938"/>
          <a:stretch/>
        </p:blipFill>
        <p:spPr>
          <a:xfrm flipV="1">
            <a:off x="-1" y="6587587"/>
            <a:ext cx="5523637" cy="255889"/>
          </a:xfrm>
          <a:prstGeom prst="rect">
            <a:avLst/>
          </a:prstGeom>
        </p:spPr>
      </p:pic>
      <p:sp>
        <p:nvSpPr>
          <p:cNvPr id="6" name="Полилиния: фигура 37">
            <a:extLst>
              <a:ext uri="{FF2B5EF4-FFF2-40B4-BE49-F238E27FC236}">
                <a16:creationId xmlns:a16="http://schemas.microsoft.com/office/drawing/2014/main" xmlns="" id="{AA572C92-C4A7-AFEF-AB71-4042F02F814C}"/>
              </a:ext>
            </a:extLst>
          </p:cNvPr>
          <p:cNvSpPr/>
          <p:nvPr/>
        </p:nvSpPr>
        <p:spPr>
          <a:xfrm>
            <a:off x="1576086" y="1144461"/>
            <a:ext cx="5040000" cy="900000"/>
          </a:xfrm>
          <a:custGeom>
            <a:avLst/>
            <a:gdLst>
              <a:gd name="connsiteX0" fmla="*/ 0 w 4590000"/>
              <a:gd name="connsiteY0" fmla="*/ 0 h 1620000"/>
              <a:gd name="connsiteX1" fmla="*/ 2880000 w 4590000"/>
              <a:gd name="connsiteY1" fmla="*/ 0 h 1620000"/>
              <a:gd name="connsiteX2" fmla="*/ 3510000 w 4590000"/>
              <a:gd name="connsiteY2" fmla="*/ 0 h 1620000"/>
              <a:gd name="connsiteX3" fmla="*/ 4185000 w 4590000"/>
              <a:gd name="connsiteY3" fmla="*/ 0 h 1620000"/>
              <a:gd name="connsiteX4" fmla="*/ 4590000 w 4590000"/>
              <a:gd name="connsiteY4" fmla="*/ 810000 h 1620000"/>
              <a:gd name="connsiteX5" fmla="*/ 4185000 w 4590000"/>
              <a:gd name="connsiteY5" fmla="*/ 1620000 h 1620000"/>
              <a:gd name="connsiteX6" fmla="*/ 3510000 w 4590000"/>
              <a:gd name="connsiteY6" fmla="*/ 1620000 h 1620000"/>
              <a:gd name="connsiteX7" fmla="*/ 2880000 w 4590000"/>
              <a:gd name="connsiteY7" fmla="*/ 1620000 h 1620000"/>
              <a:gd name="connsiteX8" fmla="*/ 0 w 4590000"/>
              <a:gd name="connsiteY8" fmla="*/ 162000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90000" h="1620000">
                <a:moveTo>
                  <a:pt x="0" y="0"/>
                </a:moveTo>
                <a:lnTo>
                  <a:pt x="2880000" y="0"/>
                </a:lnTo>
                <a:lnTo>
                  <a:pt x="3510000" y="0"/>
                </a:lnTo>
                <a:lnTo>
                  <a:pt x="4185000" y="0"/>
                </a:lnTo>
                <a:lnTo>
                  <a:pt x="4590000" y="810000"/>
                </a:lnTo>
                <a:lnTo>
                  <a:pt x="4185000" y="1620000"/>
                </a:lnTo>
                <a:lnTo>
                  <a:pt x="3510000" y="1620000"/>
                </a:lnTo>
                <a:lnTo>
                  <a:pt x="2880000" y="1620000"/>
                </a:lnTo>
                <a:lnTo>
                  <a:pt x="0" y="1620000"/>
                </a:lnTo>
                <a:close/>
              </a:path>
            </a:pathLst>
          </a:custGeom>
          <a:gradFill>
            <a:gsLst>
              <a:gs pos="0">
                <a:srgbClr val="CC3399"/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1079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ТЕКУЩЕЕ (ежедневное) НАБЛЮДЕНИЕ 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за эмоциональным состоянием учащихся (педагогическими работниками</a:t>
            </a:r>
            <a:r>
              <a:rPr lang="ru-RU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)</a:t>
            </a:r>
            <a:endParaRPr lang="ru-RU" b="1" dirty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0" name="Полилиния: фигура 37">
            <a:extLst>
              <a:ext uri="{FF2B5EF4-FFF2-40B4-BE49-F238E27FC236}">
                <a16:creationId xmlns:a16="http://schemas.microsoft.com/office/drawing/2014/main" xmlns="" id="{AA572C92-C4A7-AFEF-AB71-4042F02F814C}"/>
              </a:ext>
            </a:extLst>
          </p:cNvPr>
          <p:cNvSpPr/>
          <p:nvPr/>
        </p:nvSpPr>
        <p:spPr>
          <a:xfrm>
            <a:off x="1576085" y="2337385"/>
            <a:ext cx="5040000" cy="900000"/>
          </a:xfrm>
          <a:custGeom>
            <a:avLst/>
            <a:gdLst>
              <a:gd name="connsiteX0" fmla="*/ 0 w 4590000"/>
              <a:gd name="connsiteY0" fmla="*/ 0 h 1620000"/>
              <a:gd name="connsiteX1" fmla="*/ 2880000 w 4590000"/>
              <a:gd name="connsiteY1" fmla="*/ 0 h 1620000"/>
              <a:gd name="connsiteX2" fmla="*/ 3510000 w 4590000"/>
              <a:gd name="connsiteY2" fmla="*/ 0 h 1620000"/>
              <a:gd name="connsiteX3" fmla="*/ 4185000 w 4590000"/>
              <a:gd name="connsiteY3" fmla="*/ 0 h 1620000"/>
              <a:gd name="connsiteX4" fmla="*/ 4590000 w 4590000"/>
              <a:gd name="connsiteY4" fmla="*/ 810000 h 1620000"/>
              <a:gd name="connsiteX5" fmla="*/ 4185000 w 4590000"/>
              <a:gd name="connsiteY5" fmla="*/ 1620000 h 1620000"/>
              <a:gd name="connsiteX6" fmla="*/ 3510000 w 4590000"/>
              <a:gd name="connsiteY6" fmla="*/ 1620000 h 1620000"/>
              <a:gd name="connsiteX7" fmla="*/ 2880000 w 4590000"/>
              <a:gd name="connsiteY7" fmla="*/ 1620000 h 1620000"/>
              <a:gd name="connsiteX8" fmla="*/ 0 w 4590000"/>
              <a:gd name="connsiteY8" fmla="*/ 162000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90000" h="1620000">
                <a:moveTo>
                  <a:pt x="0" y="0"/>
                </a:moveTo>
                <a:lnTo>
                  <a:pt x="2880000" y="0"/>
                </a:lnTo>
                <a:lnTo>
                  <a:pt x="3510000" y="0"/>
                </a:lnTo>
                <a:lnTo>
                  <a:pt x="4185000" y="0"/>
                </a:lnTo>
                <a:lnTo>
                  <a:pt x="4590000" y="810000"/>
                </a:lnTo>
                <a:lnTo>
                  <a:pt x="4185000" y="1620000"/>
                </a:lnTo>
                <a:lnTo>
                  <a:pt x="3510000" y="1620000"/>
                </a:lnTo>
                <a:lnTo>
                  <a:pt x="2880000" y="1620000"/>
                </a:lnTo>
                <a:lnTo>
                  <a:pt x="0" y="1620000"/>
                </a:lnTo>
                <a:close/>
              </a:path>
            </a:pathLst>
          </a:custGeom>
          <a:gradFill>
            <a:gsLst>
              <a:gs pos="0">
                <a:srgbClr val="D60093"/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1079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СКРИНИНГ СУИЦИДАЛЬНОГО РИСКА 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(1 раз в год</a:t>
            </a:r>
            <a:r>
              <a:rPr lang="ru-RU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)</a:t>
            </a:r>
            <a:endParaRPr lang="ru-RU" b="1" dirty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1" name="Полилиния: фигура 37">
            <a:extLst>
              <a:ext uri="{FF2B5EF4-FFF2-40B4-BE49-F238E27FC236}">
                <a16:creationId xmlns:a16="http://schemas.microsoft.com/office/drawing/2014/main" xmlns="" id="{AA572C92-C4A7-AFEF-AB71-4042F02F814C}"/>
              </a:ext>
            </a:extLst>
          </p:cNvPr>
          <p:cNvSpPr/>
          <p:nvPr/>
        </p:nvSpPr>
        <p:spPr>
          <a:xfrm>
            <a:off x="1576084" y="3708991"/>
            <a:ext cx="5040000" cy="900000"/>
          </a:xfrm>
          <a:custGeom>
            <a:avLst/>
            <a:gdLst>
              <a:gd name="connsiteX0" fmla="*/ 0 w 4590000"/>
              <a:gd name="connsiteY0" fmla="*/ 0 h 1620000"/>
              <a:gd name="connsiteX1" fmla="*/ 2880000 w 4590000"/>
              <a:gd name="connsiteY1" fmla="*/ 0 h 1620000"/>
              <a:gd name="connsiteX2" fmla="*/ 3510000 w 4590000"/>
              <a:gd name="connsiteY2" fmla="*/ 0 h 1620000"/>
              <a:gd name="connsiteX3" fmla="*/ 4185000 w 4590000"/>
              <a:gd name="connsiteY3" fmla="*/ 0 h 1620000"/>
              <a:gd name="connsiteX4" fmla="*/ 4590000 w 4590000"/>
              <a:gd name="connsiteY4" fmla="*/ 810000 h 1620000"/>
              <a:gd name="connsiteX5" fmla="*/ 4185000 w 4590000"/>
              <a:gd name="connsiteY5" fmla="*/ 1620000 h 1620000"/>
              <a:gd name="connsiteX6" fmla="*/ 3510000 w 4590000"/>
              <a:gd name="connsiteY6" fmla="*/ 1620000 h 1620000"/>
              <a:gd name="connsiteX7" fmla="*/ 2880000 w 4590000"/>
              <a:gd name="connsiteY7" fmla="*/ 1620000 h 1620000"/>
              <a:gd name="connsiteX8" fmla="*/ 0 w 4590000"/>
              <a:gd name="connsiteY8" fmla="*/ 162000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90000" h="1620000">
                <a:moveTo>
                  <a:pt x="0" y="0"/>
                </a:moveTo>
                <a:lnTo>
                  <a:pt x="2880000" y="0"/>
                </a:lnTo>
                <a:lnTo>
                  <a:pt x="3510000" y="0"/>
                </a:lnTo>
                <a:lnTo>
                  <a:pt x="4185000" y="0"/>
                </a:lnTo>
                <a:lnTo>
                  <a:pt x="4590000" y="810000"/>
                </a:lnTo>
                <a:lnTo>
                  <a:pt x="4185000" y="1620000"/>
                </a:lnTo>
                <a:lnTo>
                  <a:pt x="3510000" y="1620000"/>
                </a:lnTo>
                <a:lnTo>
                  <a:pt x="2880000" y="1620000"/>
                </a:lnTo>
                <a:lnTo>
                  <a:pt x="0" y="1620000"/>
                </a:lnTo>
                <a:close/>
              </a:path>
            </a:pathLst>
          </a:custGeom>
          <a:gradFill>
            <a:gsLst>
              <a:gs pos="0">
                <a:srgbClr val="CC0066"/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1079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УГЛУБЛЕННАЯ ДИАГНОСТИКА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учащихся группы риска</a:t>
            </a:r>
            <a:endParaRPr lang="ru-RU" b="1" dirty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2" name="Google Shape;346;g3f67a7086e3_1_1093"/>
          <p:cNvSpPr txBox="1"/>
          <p:nvPr/>
        </p:nvSpPr>
        <p:spPr>
          <a:xfrm>
            <a:off x="225084" y="5466564"/>
            <a:ext cx="6033794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 dirty="0">
                <a:solidFill>
                  <a:schemeClr val="dk1"/>
                </a:solidFill>
                <a:latin typeface="Cambria" pitchFamily="18" charset="0"/>
                <a:ea typeface="Cambria" pitchFamily="18" charset="0"/>
                <a:cs typeface="Times New Roman"/>
                <a:sym typeface="Times New Roman"/>
              </a:rPr>
              <a:t>Методические рекомендации по организации в учреждении образования работы по профилактике суицидального поведения обучающихся</a:t>
            </a:r>
            <a:endParaRPr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4" name="Овал 4">
            <a:extLst>
              <a:ext uri="{FF2B5EF4-FFF2-40B4-BE49-F238E27FC236}">
                <a16:creationId xmlns:a16="http://schemas.microsoft.com/office/drawing/2014/main" xmlns="" id="{EED208F2-AFA1-594B-A780-42C6F734EA6D}"/>
              </a:ext>
            </a:extLst>
          </p:cNvPr>
          <p:cNvSpPr/>
          <p:nvPr/>
        </p:nvSpPr>
        <p:spPr>
          <a:xfrm>
            <a:off x="642680" y="1144461"/>
            <a:ext cx="733425" cy="733425"/>
          </a:xfrm>
          <a:prstGeom prst="ellipse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1C4C12D-6D97-AA46-FEC1-73A70C4CE952}"/>
              </a:ext>
            </a:extLst>
          </p:cNvPr>
          <p:cNvSpPr txBox="1"/>
          <p:nvPr/>
        </p:nvSpPr>
        <p:spPr>
          <a:xfrm>
            <a:off x="645989" y="1170000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1</a:t>
            </a:r>
          </a:p>
        </p:txBody>
      </p:sp>
      <p:sp>
        <p:nvSpPr>
          <p:cNvPr id="15" name="Овал 4">
            <a:extLst>
              <a:ext uri="{FF2B5EF4-FFF2-40B4-BE49-F238E27FC236}">
                <a16:creationId xmlns:a16="http://schemas.microsoft.com/office/drawing/2014/main" xmlns="" id="{EED208F2-AFA1-594B-A780-42C6F734EA6D}"/>
              </a:ext>
            </a:extLst>
          </p:cNvPr>
          <p:cNvSpPr/>
          <p:nvPr/>
        </p:nvSpPr>
        <p:spPr>
          <a:xfrm>
            <a:off x="642679" y="2438021"/>
            <a:ext cx="733425" cy="733425"/>
          </a:xfrm>
          <a:prstGeom prst="ellipse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6" name="Овал 4">
            <a:extLst>
              <a:ext uri="{FF2B5EF4-FFF2-40B4-BE49-F238E27FC236}">
                <a16:creationId xmlns:a16="http://schemas.microsoft.com/office/drawing/2014/main" xmlns="" id="{EED208F2-AFA1-594B-A780-42C6F734EA6D}"/>
              </a:ext>
            </a:extLst>
          </p:cNvPr>
          <p:cNvSpPr/>
          <p:nvPr/>
        </p:nvSpPr>
        <p:spPr>
          <a:xfrm>
            <a:off x="645989" y="3708991"/>
            <a:ext cx="733425" cy="733425"/>
          </a:xfrm>
          <a:prstGeom prst="ellipse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D1C4C12D-6D97-AA46-FEC1-73A70C4CE952}"/>
              </a:ext>
            </a:extLst>
          </p:cNvPr>
          <p:cNvSpPr txBox="1"/>
          <p:nvPr/>
        </p:nvSpPr>
        <p:spPr>
          <a:xfrm>
            <a:off x="642679" y="2438021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2</a:t>
            </a:r>
            <a:endParaRPr lang="ru-RU" sz="4000" b="1" dirty="0">
              <a:solidFill>
                <a:schemeClr val="tx2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1C4C12D-6D97-AA46-FEC1-73A70C4CE952}"/>
              </a:ext>
            </a:extLst>
          </p:cNvPr>
          <p:cNvSpPr txBox="1"/>
          <p:nvPr/>
        </p:nvSpPr>
        <p:spPr>
          <a:xfrm>
            <a:off x="645990" y="3734530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3</a:t>
            </a:r>
          </a:p>
        </p:txBody>
      </p:sp>
      <p:pic>
        <p:nvPicPr>
          <p:cNvPr id="18433" name="Picture 1"/>
          <p:cNvPicPr preferRelativeResize="0">
            <a:picLocks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3542" y="401214"/>
            <a:ext cx="2520000" cy="900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0305" y="582110"/>
            <a:ext cx="2366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Cambria" pitchFamily="18" charset="0"/>
                <a:ea typeface="Cambria" pitchFamily="18" charset="0"/>
              </a:rPr>
              <a:t>ЭМОЦИОНАЛЬНЫЕ </a:t>
            </a:r>
          </a:p>
          <a:p>
            <a:pPr algn="ctr"/>
            <a:r>
              <a:rPr lang="ru-RU" b="1" dirty="0" smtClean="0">
                <a:latin typeface="Cambria" pitchFamily="18" charset="0"/>
                <a:ea typeface="Cambria" pitchFamily="18" charset="0"/>
              </a:rPr>
              <a:t>ИНДИКАТОРЫ</a:t>
            </a:r>
            <a:endParaRPr lang="ru-RU" b="1" dirty="0">
              <a:latin typeface="Cambria" pitchFamily="18" charset="0"/>
              <a:ea typeface="Cambria" pitchFamily="18" charset="0"/>
            </a:endParaRPr>
          </a:p>
        </p:txBody>
      </p:sp>
      <p:grpSp>
        <p:nvGrpSpPr>
          <p:cNvPr id="19" name="Google Shape;3394;p34"/>
          <p:cNvGrpSpPr/>
          <p:nvPr/>
        </p:nvGrpSpPr>
        <p:grpSpPr>
          <a:xfrm>
            <a:off x="7582299" y="463657"/>
            <a:ext cx="180000" cy="180000"/>
            <a:chOff x="2611906" y="2263504"/>
            <a:chExt cx="155788" cy="155784"/>
          </a:xfrm>
        </p:grpSpPr>
        <p:sp>
          <p:nvSpPr>
            <p:cNvPr id="20" name="Google Shape;3395;p34"/>
            <p:cNvSpPr/>
            <p:nvPr/>
          </p:nvSpPr>
          <p:spPr>
            <a:xfrm>
              <a:off x="2611906" y="2263504"/>
              <a:ext cx="155298" cy="155784"/>
            </a:xfrm>
            <a:custGeom>
              <a:avLst/>
              <a:gdLst/>
              <a:ahLst/>
              <a:cxnLst/>
              <a:rect l="l" t="t" r="r" b="b"/>
              <a:pathLst>
                <a:path w="155298" h="155784" extrusionOk="0">
                  <a:moveTo>
                    <a:pt x="0" y="77890"/>
                  </a:moveTo>
                  <a:cubicBezTo>
                    <a:pt x="0" y="34875"/>
                    <a:pt x="34765" y="0"/>
                    <a:pt x="77651" y="0"/>
                  </a:cubicBezTo>
                  <a:cubicBezTo>
                    <a:pt x="120533" y="0"/>
                    <a:pt x="155298" y="34875"/>
                    <a:pt x="155298" y="77890"/>
                  </a:cubicBezTo>
                  <a:cubicBezTo>
                    <a:pt x="155298" y="120910"/>
                    <a:pt x="120533" y="155784"/>
                    <a:pt x="77651" y="155784"/>
                  </a:cubicBezTo>
                  <a:cubicBezTo>
                    <a:pt x="34765" y="155784"/>
                    <a:pt x="0" y="120910"/>
                    <a:pt x="0" y="77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38100" dist="127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" name="Google Shape;3396;p34"/>
            <p:cNvGrpSpPr/>
            <p:nvPr/>
          </p:nvGrpSpPr>
          <p:grpSpPr>
            <a:xfrm>
              <a:off x="2611951" y="2265537"/>
              <a:ext cx="155743" cy="153751"/>
              <a:chOff x="2611951" y="2265537"/>
              <a:chExt cx="155743" cy="153751"/>
            </a:xfrm>
          </p:grpSpPr>
          <p:sp>
            <p:nvSpPr>
              <p:cNvPr id="25" name="Google Shape;3397;p34"/>
              <p:cNvSpPr/>
              <p:nvPr/>
            </p:nvSpPr>
            <p:spPr>
              <a:xfrm>
                <a:off x="2611951" y="2265537"/>
                <a:ext cx="155743" cy="153751"/>
              </a:xfrm>
              <a:custGeom>
                <a:avLst/>
                <a:gdLst/>
                <a:ahLst/>
                <a:cxnLst/>
                <a:rect l="l" t="t" r="r" b="b"/>
                <a:pathLst>
                  <a:path w="155743" h="153751" extrusionOk="0">
                    <a:moveTo>
                      <a:pt x="91249" y="0"/>
                    </a:moveTo>
                    <a:cubicBezTo>
                      <a:pt x="125063" y="6894"/>
                      <a:pt x="150428" y="36826"/>
                      <a:pt x="150428" y="72550"/>
                    </a:cubicBezTo>
                    <a:cubicBezTo>
                      <a:pt x="150428" y="113384"/>
                      <a:pt x="117173" y="146340"/>
                      <a:pt x="76186" y="146340"/>
                    </a:cubicBezTo>
                    <a:cubicBezTo>
                      <a:pt x="35207" y="146340"/>
                      <a:pt x="1947" y="113384"/>
                      <a:pt x="1947" y="72550"/>
                    </a:cubicBezTo>
                    <a:cubicBezTo>
                      <a:pt x="1947" y="52314"/>
                      <a:pt x="10161" y="33826"/>
                      <a:pt x="23386" y="20480"/>
                    </a:cubicBezTo>
                    <a:cubicBezTo>
                      <a:pt x="8878" y="34571"/>
                      <a:pt x="0" y="54298"/>
                      <a:pt x="0" y="76080"/>
                    </a:cubicBezTo>
                    <a:cubicBezTo>
                      <a:pt x="0" y="118934"/>
                      <a:pt x="34770" y="153752"/>
                      <a:pt x="77781" y="153752"/>
                    </a:cubicBezTo>
                    <a:cubicBezTo>
                      <a:pt x="120792" y="153752"/>
                      <a:pt x="155744" y="118934"/>
                      <a:pt x="155744" y="76080"/>
                    </a:cubicBezTo>
                    <a:cubicBezTo>
                      <a:pt x="155744" y="37810"/>
                      <a:pt x="127840" y="6356"/>
                      <a:pt x="91249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3398;p34"/>
              <p:cNvSpPr/>
              <p:nvPr/>
            </p:nvSpPr>
            <p:spPr>
              <a:xfrm>
                <a:off x="2611951" y="2265537"/>
                <a:ext cx="155743" cy="153751"/>
              </a:xfrm>
              <a:custGeom>
                <a:avLst/>
                <a:gdLst/>
                <a:ahLst/>
                <a:cxnLst/>
                <a:rect l="l" t="t" r="r" b="b"/>
                <a:pathLst>
                  <a:path w="155743" h="153751" extrusionOk="0">
                    <a:moveTo>
                      <a:pt x="91249" y="0"/>
                    </a:moveTo>
                    <a:cubicBezTo>
                      <a:pt x="125063" y="6894"/>
                      <a:pt x="150428" y="36826"/>
                      <a:pt x="150428" y="72550"/>
                    </a:cubicBezTo>
                    <a:cubicBezTo>
                      <a:pt x="150428" y="113384"/>
                      <a:pt x="117173" y="146340"/>
                      <a:pt x="76186" y="146340"/>
                    </a:cubicBezTo>
                    <a:cubicBezTo>
                      <a:pt x="35207" y="146340"/>
                      <a:pt x="1947" y="113384"/>
                      <a:pt x="1947" y="72550"/>
                    </a:cubicBezTo>
                    <a:cubicBezTo>
                      <a:pt x="1947" y="52314"/>
                      <a:pt x="10161" y="33826"/>
                      <a:pt x="23386" y="20480"/>
                    </a:cubicBezTo>
                    <a:cubicBezTo>
                      <a:pt x="8878" y="34571"/>
                      <a:pt x="0" y="54298"/>
                      <a:pt x="0" y="76080"/>
                    </a:cubicBezTo>
                    <a:cubicBezTo>
                      <a:pt x="0" y="118934"/>
                      <a:pt x="34770" y="153752"/>
                      <a:pt x="77781" y="153752"/>
                    </a:cubicBezTo>
                    <a:cubicBezTo>
                      <a:pt x="120792" y="153752"/>
                      <a:pt x="155744" y="118934"/>
                      <a:pt x="155744" y="76080"/>
                    </a:cubicBezTo>
                    <a:cubicBezTo>
                      <a:pt x="155744" y="37810"/>
                      <a:pt x="127840" y="6356"/>
                      <a:pt x="91249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" name="Google Shape;3399;p34"/>
            <p:cNvGrpSpPr/>
            <p:nvPr/>
          </p:nvGrpSpPr>
          <p:grpSpPr>
            <a:xfrm>
              <a:off x="2613008" y="2263792"/>
              <a:ext cx="133689" cy="128228"/>
              <a:chOff x="2613008" y="2263792"/>
              <a:chExt cx="133689" cy="128228"/>
            </a:xfrm>
          </p:grpSpPr>
          <p:sp>
            <p:nvSpPr>
              <p:cNvPr id="23" name="Google Shape;3400;p34"/>
              <p:cNvSpPr/>
              <p:nvPr/>
            </p:nvSpPr>
            <p:spPr>
              <a:xfrm>
                <a:off x="2613008" y="2263792"/>
                <a:ext cx="133689" cy="128228"/>
              </a:xfrm>
              <a:custGeom>
                <a:avLst/>
                <a:gdLst/>
                <a:ahLst/>
                <a:cxnLst/>
                <a:rect l="l" t="t" r="r" b="b"/>
                <a:pathLst>
                  <a:path w="133689" h="128228" extrusionOk="0">
                    <a:moveTo>
                      <a:pt x="76319" y="0"/>
                    </a:moveTo>
                    <a:cubicBezTo>
                      <a:pt x="34118" y="0"/>
                      <a:pt x="0" y="33110"/>
                      <a:pt x="0" y="74069"/>
                    </a:cubicBezTo>
                    <a:cubicBezTo>
                      <a:pt x="0" y="95495"/>
                      <a:pt x="9367" y="114692"/>
                      <a:pt x="24337" y="128229"/>
                    </a:cubicBezTo>
                    <a:cubicBezTo>
                      <a:pt x="12165" y="115092"/>
                      <a:pt x="4518" y="97852"/>
                      <a:pt x="4518" y="78793"/>
                    </a:cubicBezTo>
                    <a:cubicBezTo>
                      <a:pt x="4518" y="37838"/>
                      <a:pt x="38639" y="4720"/>
                      <a:pt x="80841" y="4724"/>
                    </a:cubicBezTo>
                    <a:cubicBezTo>
                      <a:pt x="101365" y="4724"/>
                      <a:pt x="119962" y="12699"/>
                      <a:pt x="133689" y="25479"/>
                    </a:cubicBezTo>
                    <a:cubicBezTo>
                      <a:pt x="119683" y="9934"/>
                      <a:pt x="99264" y="0"/>
                      <a:pt x="76319" y="0"/>
                    </a:cubicBezTo>
                    <a:close/>
                  </a:path>
                </a:pathLst>
              </a:custGeom>
              <a:solidFill>
                <a:srgbClr val="FFFFFF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3401;p34"/>
              <p:cNvSpPr/>
              <p:nvPr/>
            </p:nvSpPr>
            <p:spPr>
              <a:xfrm>
                <a:off x="2613008" y="2263792"/>
                <a:ext cx="133689" cy="128228"/>
              </a:xfrm>
              <a:custGeom>
                <a:avLst/>
                <a:gdLst/>
                <a:ahLst/>
                <a:cxnLst/>
                <a:rect l="l" t="t" r="r" b="b"/>
                <a:pathLst>
                  <a:path w="133689" h="128228" extrusionOk="0">
                    <a:moveTo>
                      <a:pt x="76319" y="0"/>
                    </a:moveTo>
                    <a:cubicBezTo>
                      <a:pt x="34118" y="0"/>
                      <a:pt x="0" y="33110"/>
                      <a:pt x="0" y="74069"/>
                    </a:cubicBezTo>
                    <a:cubicBezTo>
                      <a:pt x="0" y="95495"/>
                      <a:pt x="9367" y="114692"/>
                      <a:pt x="24337" y="128229"/>
                    </a:cubicBezTo>
                    <a:cubicBezTo>
                      <a:pt x="12165" y="115092"/>
                      <a:pt x="4518" y="97852"/>
                      <a:pt x="4518" y="78793"/>
                    </a:cubicBezTo>
                    <a:cubicBezTo>
                      <a:pt x="4518" y="37838"/>
                      <a:pt x="38639" y="4720"/>
                      <a:pt x="80841" y="4724"/>
                    </a:cubicBezTo>
                    <a:cubicBezTo>
                      <a:pt x="101365" y="4724"/>
                      <a:pt x="119962" y="12699"/>
                      <a:pt x="133689" y="25479"/>
                    </a:cubicBezTo>
                    <a:cubicBezTo>
                      <a:pt x="119683" y="9934"/>
                      <a:pt x="99264" y="0"/>
                      <a:pt x="76319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7" name="Google Shape;3394;p34"/>
          <p:cNvGrpSpPr/>
          <p:nvPr/>
        </p:nvGrpSpPr>
        <p:grpSpPr>
          <a:xfrm>
            <a:off x="9651609" y="463836"/>
            <a:ext cx="180000" cy="180000"/>
            <a:chOff x="2611906" y="2263504"/>
            <a:chExt cx="155788" cy="155784"/>
          </a:xfrm>
        </p:grpSpPr>
        <p:sp>
          <p:nvSpPr>
            <p:cNvPr id="28" name="Google Shape;3395;p34"/>
            <p:cNvSpPr/>
            <p:nvPr/>
          </p:nvSpPr>
          <p:spPr>
            <a:xfrm>
              <a:off x="2611906" y="2263504"/>
              <a:ext cx="155298" cy="155784"/>
            </a:xfrm>
            <a:custGeom>
              <a:avLst/>
              <a:gdLst/>
              <a:ahLst/>
              <a:cxnLst/>
              <a:rect l="l" t="t" r="r" b="b"/>
              <a:pathLst>
                <a:path w="155298" h="155784" extrusionOk="0">
                  <a:moveTo>
                    <a:pt x="0" y="77890"/>
                  </a:moveTo>
                  <a:cubicBezTo>
                    <a:pt x="0" y="34875"/>
                    <a:pt x="34765" y="0"/>
                    <a:pt x="77651" y="0"/>
                  </a:cubicBezTo>
                  <a:cubicBezTo>
                    <a:pt x="120533" y="0"/>
                    <a:pt x="155298" y="34875"/>
                    <a:pt x="155298" y="77890"/>
                  </a:cubicBezTo>
                  <a:cubicBezTo>
                    <a:pt x="155298" y="120910"/>
                    <a:pt x="120533" y="155784"/>
                    <a:pt x="77651" y="155784"/>
                  </a:cubicBezTo>
                  <a:cubicBezTo>
                    <a:pt x="34765" y="155784"/>
                    <a:pt x="0" y="120910"/>
                    <a:pt x="0" y="77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38100" dist="127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3396;p34"/>
            <p:cNvGrpSpPr/>
            <p:nvPr/>
          </p:nvGrpSpPr>
          <p:grpSpPr>
            <a:xfrm>
              <a:off x="2611951" y="2265537"/>
              <a:ext cx="155743" cy="153751"/>
              <a:chOff x="2611951" y="2265537"/>
              <a:chExt cx="155743" cy="153751"/>
            </a:xfrm>
          </p:grpSpPr>
          <p:sp>
            <p:nvSpPr>
              <p:cNvPr id="33" name="Google Shape;3397;p34"/>
              <p:cNvSpPr/>
              <p:nvPr/>
            </p:nvSpPr>
            <p:spPr>
              <a:xfrm>
                <a:off x="2611951" y="2265537"/>
                <a:ext cx="155743" cy="153751"/>
              </a:xfrm>
              <a:custGeom>
                <a:avLst/>
                <a:gdLst/>
                <a:ahLst/>
                <a:cxnLst/>
                <a:rect l="l" t="t" r="r" b="b"/>
                <a:pathLst>
                  <a:path w="155743" h="153751" extrusionOk="0">
                    <a:moveTo>
                      <a:pt x="91249" y="0"/>
                    </a:moveTo>
                    <a:cubicBezTo>
                      <a:pt x="125063" y="6894"/>
                      <a:pt x="150428" y="36826"/>
                      <a:pt x="150428" y="72550"/>
                    </a:cubicBezTo>
                    <a:cubicBezTo>
                      <a:pt x="150428" y="113384"/>
                      <a:pt x="117173" y="146340"/>
                      <a:pt x="76186" y="146340"/>
                    </a:cubicBezTo>
                    <a:cubicBezTo>
                      <a:pt x="35207" y="146340"/>
                      <a:pt x="1947" y="113384"/>
                      <a:pt x="1947" y="72550"/>
                    </a:cubicBezTo>
                    <a:cubicBezTo>
                      <a:pt x="1947" y="52314"/>
                      <a:pt x="10161" y="33826"/>
                      <a:pt x="23386" y="20480"/>
                    </a:cubicBezTo>
                    <a:cubicBezTo>
                      <a:pt x="8878" y="34571"/>
                      <a:pt x="0" y="54298"/>
                      <a:pt x="0" y="76080"/>
                    </a:cubicBezTo>
                    <a:cubicBezTo>
                      <a:pt x="0" y="118934"/>
                      <a:pt x="34770" y="153752"/>
                      <a:pt x="77781" y="153752"/>
                    </a:cubicBezTo>
                    <a:cubicBezTo>
                      <a:pt x="120792" y="153752"/>
                      <a:pt x="155744" y="118934"/>
                      <a:pt x="155744" y="76080"/>
                    </a:cubicBezTo>
                    <a:cubicBezTo>
                      <a:pt x="155744" y="37810"/>
                      <a:pt x="127840" y="6356"/>
                      <a:pt x="91249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3398;p34"/>
              <p:cNvSpPr/>
              <p:nvPr/>
            </p:nvSpPr>
            <p:spPr>
              <a:xfrm>
                <a:off x="2611951" y="2265537"/>
                <a:ext cx="155743" cy="153751"/>
              </a:xfrm>
              <a:custGeom>
                <a:avLst/>
                <a:gdLst/>
                <a:ahLst/>
                <a:cxnLst/>
                <a:rect l="l" t="t" r="r" b="b"/>
                <a:pathLst>
                  <a:path w="155743" h="153751" extrusionOk="0">
                    <a:moveTo>
                      <a:pt x="91249" y="0"/>
                    </a:moveTo>
                    <a:cubicBezTo>
                      <a:pt x="125063" y="6894"/>
                      <a:pt x="150428" y="36826"/>
                      <a:pt x="150428" y="72550"/>
                    </a:cubicBezTo>
                    <a:cubicBezTo>
                      <a:pt x="150428" y="113384"/>
                      <a:pt x="117173" y="146340"/>
                      <a:pt x="76186" y="146340"/>
                    </a:cubicBezTo>
                    <a:cubicBezTo>
                      <a:pt x="35207" y="146340"/>
                      <a:pt x="1947" y="113384"/>
                      <a:pt x="1947" y="72550"/>
                    </a:cubicBezTo>
                    <a:cubicBezTo>
                      <a:pt x="1947" y="52314"/>
                      <a:pt x="10161" y="33826"/>
                      <a:pt x="23386" y="20480"/>
                    </a:cubicBezTo>
                    <a:cubicBezTo>
                      <a:pt x="8878" y="34571"/>
                      <a:pt x="0" y="54298"/>
                      <a:pt x="0" y="76080"/>
                    </a:cubicBezTo>
                    <a:cubicBezTo>
                      <a:pt x="0" y="118934"/>
                      <a:pt x="34770" y="153752"/>
                      <a:pt x="77781" y="153752"/>
                    </a:cubicBezTo>
                    <a:cubicBezTo>
                      <a:pt x="120792" y="153752"/>
                      <a:pt x="155744" y="118934"/>
                      <a:pt x="155744" y="76080"/>
                    </a:cubicBezTo>
                    <a:cubicBezTo>
                      <a:pt x="155744" y="37810"/>
                      <a:pt x="127840" y="6356"/>
                      <a:pt x="91249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" name="Google Shape;3399;p34"/>
            <p:cNvGrpSpPr/>
            <p:nvPr/>
          </p:nvGrpSpPr>
          <p:grpSpPr>
            <a:xfrm>
              <a:off x="2613008" y="2263792"/>
              <a:ext cx="133689" cy="128228"/>
              <a:chOff x="2613008" y="2263792"/>
              <a:chExt cx="133689" cy="128228"/>
            </a:xfrm>
          </p:grpSpPr>
          <p:sp>
            <p:nvSpPr>
              <p:cNvPr id="31" name="Google Shape;3400;p34"/>
              <p:cNvSpPr/>
              <p:nvPr/>
            </p:nvSpPr>
            <p:spPr>
              <a:xfrm>
                <a:off x="2613008" y="2263792"/>
                <a:ext cx="133689" cy="128228"/>
              </a:xfrm>
              <a:custGeom>
                <a:avLst/>
                <a:gdLst/>
                <a:ahLst/>
                <a:cxnLst/>
                <a:rect l="l" t="t" r="r" b="b"/>
                <a:pathLst>
                  <a:path w="133689" h="128228" extrusionOk="0">
                    <a:moveTo>
                      <a:pt x="76319" y="0"/>
                    </a:moveTo>
                    <a:cubicBezTo>
                      <a:pt x="34118" y="0"/>
                      <a:pt x="0" y="33110"/>
                      <a:pt x="0" y="74069"/>
                    </a:cubicBezTo>
                    <a:cubicBezTo>
                      <a:pt x="0" y="95495"/>
                      <a:pt x="9367" y="114692"/>
                      <a:pt x="24337" y="128229"/>
                    </a:cubicBezTo>
                    <a:cubicBezTo>
                      <a:pt x="12165" y="115092"/>
                      <a:pt x="4518" y="97852"/>
                      <a:pt x="4518" y="78793"/>
                    </a:cubicBezTo>
                    <a:cubicBezTo>
                      <a:pt x="4518" y="37838"/>
                      <a:pt x="38639" y="4720"/>
                      <a:pt x="80841" y="4724"/>
                    </a:cubicBezTo>
                    <a:cubicBezTo>
                      <a:pt x="101365" y="4724"/>
                      <a:pt x="119962" y="12699"/>
                      <a:pt x="133689" y="25479"/>
                    </a:cubicBezTo>
                    <a:cubicBezTo>
                      <a:pt x="119683" y="9934"/>
                      <a:pt x="99264" y="0"/>
                      <a:pt x="76319" y="0"/>
                    </a:cubicBezTo>
                    <a:close/>
                  </a:path>
                </a:pathLst>
              </a:custGeom>
              <a:solidFill>
                <a:srgbClr val="FFFFFF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3401;p34"/>
              <p:cNvSpPr/>
              <p:nvPr/>
            </p:nvSpPr>
            <p:spPr>
              <a:xfrm>
                <a:off x="2613008" y="2263792"/>
                <a:ext cx="133689" cy="128228"/>
              </a:xfrm>
              <a:custGeom>
                <a:avLst/>
                <a:gdLst/>
                <a:ahLst/>
                <a:cxnLst/>
                <a:rect l="l" t="t" r="r" b="b"/>
                <a:pathLst>
                  <a:path w="133689" h="128228" extrusionOk="0">
                    <a:moveTo>
                      <a:pt x="76319" y="0"/>
                    </a:moveTo>
                    <a:cubicBezTo>
                      <a:pt x="34118" y="0"/>
                      <a:pt x="0" y="33110"/>
                      <a:pt x="0" y="74069"/>
                    </a:cubicBezTo>
                    <a:cubicBezTo>
                      <a:pt x="0" y="95495"/>
                      <a:pt x="9367" y="114692"/>
                      <a:pt x="24337" y="128229"/>
                    </a:cubicBezTo>
                    <a:cubicBezTo>
                      <a:pt x="12165" y="115092"/>
                      <a:pt x="4518" y="97852"/>
                      <a:pt x="4518" y="78793"/>
                    </a:cubicBezTo>
                    <a:cubicBezTo>
                      <a:pt x="4518" y="37838"/>
                      <a:pt x="38639" y="4720"/>
                      <a:pt x="80841" y="4724"/>
                    </a:cubicBezTo>
                    <a:cubicBezTo>
                      <a:pt x="101365" y="4724"/>
                      <a:pt x="119962" y="12699"/>
                      <a:pt x="133689" y="25479"/>
                    </a:cubicBezTo>
                    <a:cubicBezTo>
                      <a:pt x="119683" y="9934"/>
                      <a:pt x="99264" y="0"/>
                      <a:pt x="76319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5" name="Picture 1"/>
          <p:cNvPicPr preferRelativeResize="0">
            <a:picLocks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773" y="1397436"/>
            <a:ext cx="2520000" cy="900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7772638" y="1578332"/>
            <a:ext cx="19921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Cambria" pitchFamily="18" charset="0"/>
                <a:ea typeface="Cambria" pitchFamily="18" charset="0"/>
              </a:rPr>
              <a:t>КОГНИТИВНЫЕ </a:t>
            </a:r>
          </a:p>
          <a:p>
            <a:pPr algn="ctr"/>
            <a:r>
              <a:rPr lang="ru-RU" b="1" dirty="0" smtClean="0">
                <a:latin typeface="Cambria" pitchFamily="18" charset="0"/>
                <a:ea typeface="Cambria" pitchFamily="18" charset="0"/>
              </a:rPr>
              <a:t>ИНДИКАТОРЫ</a:t>
            </a:r>
            <a:endParaRPr lang="ru-RU" b="1" dirty="0">
              <a:latin typeface="Cambria" pitchFamily="18" charset="0"/>
              <a:ea typeface="Cambria" pitchFamily="18" charset="0"/>
            </a:endParaRPr>
          </a:p>
        </p:txBody>
      </p:sp>
      <p:grpSp>
        <p:nvGrpSpPr>
          <p:cNvPr id="37" name="Google Shape;3394;p34"/>
          <p:cNvGrpSpPr/>
          <p:nvPr/>
        </p:nvGrpSpPr>
        <p:grpSpPr>
          <a:xfrm>
            <a:off x="7617530" y="1459879"/>
            <a:ext cx="180000" cy="180000"/>
            <a:chOff x="2611906" y="2263504"/>
            <a:chExt cx="155788" cy="155784"/>
          </a:xfrm>
        </p:grpSpPr>
        <p:sp>
          <p:nvSpPr>
            <p:cNvPr id="38" name="Google Shape;3395;p34"/>
            <p:cNvSpPr/>
            <p:nvPr/>
          </p:nvSpPr>
          <p:spPr>
            <a:xfrm>
              <a:off x="2611906" y="2263504"/>
              <a:ext cx="155298" cy="155784"/>
            </a:xfrm>
            <a:custGeom>
              <a:avLst/>
              <a:gdLst/>
              <a:ahLst/>
              <a:cxnLst/>
              <a:rect l="l" t="t" r="r" b="b"/>
              <a:pathLst>
                <a:path w="155298" h="155784" extrusionOk="0">
                  <a:moveTo>
                    <a:pt x="0" y="77890"/>
                  </a:moveTo>
                  <a:cubicBezTo>
                    <a:pt x="0" y="34875"/>
                    <a:pt x="34765" y="0"/>
                    <a:pt x="77651" y="0"/>
                  </a:cubicBezTo>
                  <a:cubicBezTo>
                    <a:pt x="120533" y="0"/>
                    <a:pt x="155298" y="34875"/>
                    <a:pt x="155298" y="77890"/>
                  </a:cubicBezTo>
                  <a:cubicBezTo>
                    <a:pt x="155298" y="120910"/>
                    <a:pt x="120533" y="155784"/>
                    <a:pt x="77651" y="155784"/>
                  </a:cubicBezTo>
                  <a:cubicBezTo>
                    <a:pt x="34765" y="155784"/>
                    <a:pt x="0" y="120910"/>
                    <a:pt x="0" y="77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38100" dist="127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396;p34"/>
            <p:cNvGrpSpPr/>
            <p:nvPr/>
          </p:nvGrpSpPr>
          <p:grpSpPr>
            <a:xfrm>
              <a:off x="2611951" y="2265537"/>
              <a:ext cx="155743" cy="153751"/>
              <a:chOff x="2611951" y="2265537"/>
              <a:chExt cx="155743" cy="153751"/>
            </a:xfrm>
          </p:grpSpPr>
          <p:sp>
            <p:nvSpPr>
              <p:cNvPr id="43" name="Google Shape;3397;p34"/>
              <p:cNvSpPr/>
              <p:nvPr/>
            </p:nvSpPr>
            <p:spPr>
              <a:xfrm>
                <a:off x="2611951" y="2265537"/>
                <a:ext cx="155743" cy="153751"/>
              </a:xfrm>
              <a:custGeom>
                <a:avLst/>
                <a:gdLst/>
                <a:ahLst/>
                <a:cxnLst/>
                <a:rect l="l" t="t" r="r" b="b"/>
                <a:pathLst>
                  <a:path w="155743" h="153751" extrusionOk="0">
                    <a:moveTo>
                      <a:pt x="91249" y="0"/>
                    </a:moveTo>
                    <a:cubicBezTo>
                      <a:pt x="125063" y="6894"/>
                      <a:pt x="150428" y="36826"/>
                      <a:pt x="150428" y="72550"/>
                    </a:cubicBezTo>
                    <a:cubicBezTo>
                      <a:pt x="150428" y="113384"/>
                      <a:pt x="117173" y="146340"/>
                      <a:pt x="76186" y="146340"/>
                    </a:cubicBezTo>
                    <a:cubicBezTo>
                      <a:pt x="35207" y="146340"/>
                      <a:pt x="1947" y="113384"/>
                      <a:pt x="1947" y="72550"/>
                    </a:cubicBezTo>
                    <a:cubicBezTo>
                      <a:pt x="1947" y="52314"/>
                      <a:pt x="10161" y="33826"/>
                      <a:pt x="23386" y="20480"/>
                    </a:cubicBezTo>
                    <a:cubicBezTo>
                      <a:pt x="8878" y="34571"/>
                      <a:pt x="0" y="54298"/>
                      <a:pt x="0" y="76080"/>
                    </a:cubicBezTo>
                    <a:cubicBezTo>
                      <a:pt x="0" y="118934"/>
                      <a:pt x="34770" y="153752"/>
                      <a:pt x="77781" y="153752"/>
                    </a:cubicBezTo>
                    <a:cubicBezTo>
                      <a:pt x="120792" y="153752"/>
                      <a:pt x="155744" y="118934"/>
                      <a:pt x="155744" y="76080"/>
                    </a:cubicBezTo>
                    <a:cubicBezTo>
                      <a:pt x="155744" y="37810"/>
                      <a:pt x="127840" y="6356"/>
                      <a:pt x="91249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3398;p34"/>
              <p:cNvSpPr/>
              <p:nvPr/>
            </p:nvSpPr>
            <p:spPr>
              <a:xfrm>
                <a:off x="2611951" y="2265537"/>
                <a:ext cx="155743" cy="153751"/>
              </a:xfrm>
              <a:custGeom>
                <a:avLst/>
                <a:gdLst/>
                <a:ahLst/>
                <a:cxnLst/>
                <a:rect l="l" t="t" r="r" b="b"/>
                <a:pathLst>
                  <a:path w="155743" h="153751" extrusionOk="0">
                    <a:moveTo>
                      <a:pt x="91249" y="0"/>
                    </a:moveTo>
                    <a:cubicBezTo>
                      <a:pt x="125063" y="6894"/>
                      <a:pt x="150428" y="36826"/>
                      <a:pt x="150428" y="72550"/>
                    </a:cubicBezTo>
                    <a:cubicBezTo>
                      <a:pt x="150428" y="113384"/>
                      <a:pt x="117173" y="146340"/>
                      <a:pt x="76186" y="146340"/>
                    </a:cubicBezTo>
                    <a:cubicBezTo>
                      <a:pt x="35207" y="146340"/>
                      <a:pt x="1947" y="113384"/>
                      <a:pt x="1947" y="72550"/>
                    </a:cubicBezTo>
                    <a:cubicBezTo>
                      <a:pt x="1947" y="52314"/>
                      <a:pt x="10161" y="33826"/>
                      <a:pt x="23386" y="20480"/>
                    </a:cubicBezTo>
                    <a:cubicBezTo>
                      <a:pt x="8878" y="34571"/>
                      <a:pt x="0" y="54298"/>
                      <a:pt x="0" y="76080"/>
                    </a:cubicBezTo>
                    <a:cubicBezTo>
                      <a:pt x="0" y="118934"/>
                      <a:pt x="34770" y="153752"/>
                      <a:pt x="77781" y="153752"/>
                    </a:cubicBezTo>
                    <a:cubicBezTo>
                      <a:pt x="120792" y="153752"/>
                      <a:pt x="155744" y="118934"/>
                      <a:pt x="155744" y="76080"/>
                    </a:cubicBezTo>
                    <a:cubicBezTo>
                      <a:pt x="155744" y="37810"/>
                      <a:pt x="127840" y="6356"/>
                      <a:pt x="91249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" name="Google Shape;3399;p34"/>
            <p:cNvGrpSpPr/>
            <p:nvPr/>
          </p:nvGrpSpPr>
          <p:grpSpPr>
            <a:xfrm>
              <a:off x="2613008" y="2263792"/>
              <a:ext cx="133689" cy="128228"/>
              <a:chOff x="2613008" y="2263792"/>
              <a:chExt cx="133689" cy="128228"/>
            </a:xfrm>
          </p:grpSpPr>
          <p:sp>
            <p:nvSpPr>
              <p:cNvPr id="41" name="Google Shape;3400;p34"/>
              <p:cNvSpPr/>
              <p:nvPr/>
            </p:nvSpPr>
            <p:spPr>
              <a:xfrm>
                <a:off x="2613008" y="2263792"/>
                <a:ext cx="133689" cy="128228"/>
              </a:xfrm>
              <a:custGeom>
                <a:avLst/>
                <a:gdLst/>
                <a:ahLst/>
                <a:cxnLst/>
                <a:rect l="l" t="t" r="r" b="b"/>
                <a:pathLst>
                  <a:path w="133689" h="128228" extrusionOk="0">
                    <a:moveTo>
                      <a:pt x="76319" y="0"/>
                    </a:moveTo>
                    <a:cubicBezTo>
                      <a:pt x="34118" y="0"/>
                      <a:pt x="0" y="33110"/>
                      <a:pt x="0" y="74069"/>
                    </a:cubicBezTo>
                    <a:cubicBezTo>
                      <a:pt x="0" y="95495"/>
                      <a:pt x="9367" y="114692"/>
                      <a:pt x="24337" y="128229"/>
                    </a:cubicBezTo>
                    <a:cubicBezTo>
                      <a:pt x="12165" y="115092"/>
                      <a:pt x="4518" y="97852"/>
                      <a:pt x="4518" y="78793"/>
                    </a:cubicBezTo>
                    <a:cubicBezTo>
                      <a:pt x="4518" y="37838"/>
                      <a:pt x="38639" y="4720"/>
                      <a:pt x="80841" y="4724"/>
                    </a:cubicBezTo>
                    <a:cubicBezTo>
                      <a:pt x="101365" y="4724"/>
                      <a:pt x="119962" y="12699"/>
                      <a:pt x="133689" y="25479"/>
                    </a:cubicBezTo>
                    <a:cubicBezTo>
                      <a:pt x="119683" y="9934"/>
                      <a:pt x="99264" y="0"/>
                      <a:pt x="76319" y="0"/>
                    </a:cubicBezTo>
                    <a:close/>
                  </a:path>
                </a:pathLst>
              </a:custGeom>
              <a:solidFill>
                <a:srgbClr val="FFFFFF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3401;p34"/>
              <p:cNvSpPr/>
              <p:nvPr/>
            </p:nvSpPr>
            <p:spPr>
              <a:xfrm>
                <a:off x="2613008" y="2263792"/>
                <a:ext cx="133689" cy="128228"/>
              </a:xfrm>
              <a:custGeom>
                <a:avLst/>
                <a:gdLst/>
                <a:ahLst/>
                <a:cxnLst/>
                <a:rect l="l" t="t" r="r" b="b"/>
                <a:pathLst>
                  <a:path w="133689" h="128228" extrusionOk="0">
                    <a:moveTo>
                      <a:pt x="76319" y="0"/>
                    </a:moveTo>
                    <a:cubicBezTo>
                      <a:pt x="34118" y="0"/>
                      <a:pt x="0" y="33110"/>
                      <a:pt x="0" y="74069"/>
                    </a:cubicBezTo>
                    <a:cubicBezTo>
                      <a:pt x="0" y="95495"/>
                      <a:pt x="9367" y="114692"/>
                      <a:pt x="24337" y="128229"/>
                    </a:cubicBezTo>
                    <a:cubicBezTo>
                      <a:pt x="12165" y="115092"/>
                      <a:pt x="4518" y="97852"/>
                      <a:pt x="4518" y="78793"/>
                    </a:cubicBezTo>
                    <a:cubicBezTo>
                      <a:pt x="4518" y="37838"/>
                      <a:pt x="38639" y="4720"/>
                      <a:pt x="80841" y="4724"/>
                    </a:cubicBezTo>
                    <a:cubicBezTo>
                      <a:pt x="101365" y="4724"/>
                      <a:pt x="119962" y="12699"/>
                      <a:pt x="133689" y="25479"/>
                    </a:cubicBezTo>
                    <a:cubicBezTo>
                      <a:pt x="119683" y="9934"/>
                      <a:pt x="99264" y="0"/>
                      <a:pt x="76319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5" name="Google Shape;3394;p34"/>
          <p:cNvGrpSpPr/>
          <p:nvPr/>
        </p:nvGrpSpPr>
        <p:grpSpPr>
          <a:xfrm>
            <a:off x="9686840" y="1460058"/>
            <a:ext cx="180000" cy="180000"/>
            <a:chOff x="2611906" y="2263504"/>
            <a:chExt cx="155788" cy="155784"/>
          </a:xfrm>
        </p:grpSpPr>
        <p:sp>
          <p:nvSpPr>
            <p:cNvPr id="46" name="Google Shape;3395;p34"/>
            <p:cNvSpPr/>
            <p:nvPr/>
          </p:nvSpPr>
          <p:spPr>
            <a:xfrm>
              <a:off x="2611906" y="2263504"/>
              <a:ext cx="155298" cy="155784"/>
            </a:xfrm>
            <a:custGeom>
              <a:avLst/>
              <a:gdLst/>
              <a:ahLst/>
              <a:cxnLst/>
              <a:rect l="l" t="t" r="r" b="b"/>
              <a:pathLst>
                <a:path w="155298" h="155784" extrusionOk="0">
                  <a:moveTo>
                    <a:pt x="0" y="77890"/>
                  </a:moveTo>
                  <a:cubicBezTo>
                    <a:pt x="0" y="34875"/>
                    <a:pt x="34765" y="0"/>
                    <a:pt x="77651" y="0"/>
                  </a:cubicBezTo>
                  <a:cubicBezTo>
                    <a:pt x="120533" y="0"/>
                    <a:pt x="155298" y="34875"/>
                    <a:pt x="155298" y="77890"/>
                  </a:cubicBezTo>
                  <a:cubicBezTo>
                    <a:pt x="155298" y="120910"/>
                    <a:pt x="120533" y="155784"/>
                    <a:pt x="77651" y="155784"/>
                  </a:cubicBezTo>
                  <a:cubicBezTo>
                    <a:pt x="34765" y="155784"/>
                    <a:pt x="0" y="120910"/>
                    <a:pt x="0" y="77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38100" dist="127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7" name="Google Shape;3396;p34"/>
            <p:cNvGrpSpPr/>
            <p:nvPr/>
          </p:nvGrpSpPr>
          <p:grpSpPr>
            <a:xfrm>
              <a:off x="2611951" y="2265537"/>
              <a:ext cx="155743" cy="153751"/>
              <a:chOff x="2611951" y="2265537"/>
              <a:chExt cx="155743" cy="153751"/>
            </a:xfrm>
          </p:grpSpPr>
          <p:sp>
            <p:nvSpPr>
              <p:cNvPr id="51" name="Google Shape;3397;p34"/>
              <p:cNvSpPr/>
              <p:nvPr/>
            </p:nvSpPr>
            <p:spPr>
              <a:xfrm>
                <a:off x="2611951" y="2265537"/>
                <a:ext cx="155743" cy="153751"/>
              </a:xfrm>
              <a:custGeom>
                <a:avLst/>
                <a:gdLst/>
                <a:ahLst/>
                <a:cxnLst/>
                <a:rect l="l" t="t" r="r" b="b"/>
                <a:pathLst>
                  <a:path w="155743" h="153751" extrusionOk="0">
                    <a:moveTo>
                      <a:pt x="91249" y="0"/>
                    </a:moveTo>
                    <a:cubicBezTo>
                      <a:pt x="125063" y="6894"/>
                      <a:pt x="150428" y="36826"/>
                      <a:pt x="150428" y="72550"/>
                    </a:cubicBezTo>
                    <a:cubicBezTo>
                      <a:pt x="150428" y="113384"/>
                      <a:pt x="117173" y="146340"/>
                      <a:pt x="76186" y="146340"/>
                    </a:cubicBezTo>
                    <a:cubicBezTo>
                      <a:pt x="35207" y="146340"/>
                      <a:pt x="1947" y="113384"/>
                      <a:pt x="1947" y="72550"/>
                    </a:cubicBezTo>
                    <a:cubicBezTo>
                      <a:pt x="1947" y="52314"/>
                      <a:pt x="10161" y="33826"/>
                      <a:pt x="23386" y="20480"/>
                    </a:cubicBezTo>
                    <a:cubicBezTo>
                      <a:pt x="8878" y="34571"/>
                      <a:pt x="0" y="54298"/>
                      <a:pt x="0" y="76080"/>
                    </a:cubicBezTo>
                    <a:cubicBezTo>
                      <a:pt x="0" y="118934"/>
                      <a:pt x="34770" y="153752"/>
                      <a:pt x="77781" y="153752"/>
                    </a:cubicBezTo>
                    <a:cubicBezTo>
                      <a:pt x="120792" y="153752"/>
                      <a:pt x="155744" y="118934"/>
                      <a:pt x="155744" y="76080"/>
                    </a:cubicBezTo>
                    <a:cubicBezTo>
                      <a:pt x="155744" y="37810"/>
                      <a:pt x="127840" y="6356"/>
                      <a:pt x="91249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3398;p34"/>
              <p:cNvSpPr/>
              <p:nvPr/>
            </p:nvSpPr>
            <p:spPr>
              <a:xfrm>
                <a:off x="2611951" y="2265537"/>
                <a:ext cx="155743" cy="153751"/>
              </a:xfrm>
              <a:custGeom>
                <a:avLst/>
                <a:gdLst/>
                <a:ahLst/>
                <a:cxnLst/>
                <a:rect l="l" t="t" r="r" b="b"/>
                <a:pathLst>
                  <a:path w="155743" h="153751" extrusionOk="0">
                    <a:moveTo>
                      <a:pt x="91249" y="0"/>
                    </a:moveTo>
                    <a:cubicBezTo>
                      <a:pt x="125063" y="6894"/>
                      <a:pt x="150428" y="36826"/>
                      <a:pt x="150428" y="72550"/>
                    </a:cubicBezTo>
                    <a:cubicBezTo>
                      <a:pt x="150428" y="113384"/>
                      <a:pt x="117173" y="146340"/>
                      <a:pt x="76186" y="146340"/>
                    </a:cubicBezTo>
                    <a:cubicBezTo>
                      <a:pt x="35207" y="146340"/>
                      <a:pt x="1947" y="113384"/>
                      <a:pt x="1947" y="72550"/>
                    </a:cubicBezTo>
                    <a:cubicBezTo>
                      <a:pt x="1947" y="52314"/>
                      <a:pt x="10161" y="33826"/>
                      <a:pt x="23386" y="20480"/>
                    </a:cubicBezTo>
                    <a:cubicBezTo>
                      <a:pt x="8878" y="34571"/>
                      <a:pt x="0" y="54298"/>
                      <a:pt x="0" y="76080"/>
                    </a:cubicBezTo>
                    <a:cubicBezTo>
                      <a:pt x="0" y="118934"/>
                      <a:pt x="34770" y="153752"/>
                      <a:pt x="77781" y="153752"/>
                    </a:cubicBezTo>
                    <a:cubicBezTo>
                      <a:pt x="120792" y="153752"/>
                      <a:pt x="155744" y="118934"/>
                      <a:pt x="155744" y="76080"/>
                    </a:cubicBezTo>
                    <a:cubicBezTo>
                      <a:pt x="155744" y="37810"/>
                      <a:pt x="127840" y="6356"/>
                      <a:pt x="91249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8" name="Google Shape;3399;p34"/>
            <p:cNvGrpSpPr/>
            <p:nvPr/>
          </p:nvGrpSpPr>
          <p:grpSpPr>
            <a:xfrm>
              <a:off x="2613008" y="2263792"/>
              <a:ext cx="133689" cy="128228"/>
              <a:chOff x="2613008" y="2263792"/>
              <a:chExt cx="133689" cy="128228"/>
            </a:xfrm>
          </p:grpSpPr>
          <p:sp>
            <p:nvSpPr>
              <p:cNvPr id="49" name="Google Shape;3400;p34"/>
              <p:cNvSpPr/>
              <p:nvPr/>
            </p:nvSpPr>
            <p:spPr>
              <a:xfrm>
                <a:off x="2613008" y="2263792"/>
                <a:ext cx="133689" cy="128228"/>
              </a:xfrm>
              <a:custGeom>
                <a:avLst/>
                <a:gdLst/>
                <a:ahLst/>
                <a:cxnLst/>
                <a:rect l="l" t="t" r="r" b="b"/>
                <a:pathLst>
                  <a:path w="133689" h="128228" extrusionOk="0">
                    <a:moveTo>
                      <a:pt x="76319" y="0"/>
                    </a:moveTo>
                    <a:cubicBezTo>
                      <a:pt x="34118" y="0"/>
                      <a:pt x="0" y="33110"/>
                      <a:pt x="0" y="74069"/>
                    </a:cubicBezTo>
                    <a:cubicBezTo>
                      <a:pt x="0" y="95495"/>
                      <a:pt x="9367" y="114692"/>
                      <a:pt x="24337" y="128229"/>
                    </a:cubicBezTo>
                    <a:cubicBezTo>
                      <a:pt x="12165" y="115092"/>
                      <a:pt x="4518" y="97852"/>
                      <a:pt x="4518" y="78793"/>
                    </a:cubicBezTo>
                    <a:cubicBezTo>
                      <a:pt x="4518" y="37838"/>
                      <a:pt x="38639" y="4720"/>
                      <a:pt x="80841" y="4724"/>
                    </a:cubicBezTo>
                    <a:cubicBezTo>
                      <a:pt x="101365" y="4724"/>
                      <a:pt x="119962" y="12699"/>
                      <a:pt x="133689" y="25479"/>
                    </a:cubicBezTo>
                    <a:cubicBezTo>
                      <a:pt x="119683" y="9934"/>
                      <a:pt x="99264" y="0"/>
                      <a:pt x="76319" y="0"/>
                    </a:cubicBezTo>
                    <a:close/>
                  </a:path>
                </a:pathLst>
              </a:custGeom>
              <a:solidFill>
                <a:srgbClr val="FFFFFF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3401;p34"/>
              <p:cNvSpPr/>
              <p:nvPr/>
            </p:nvSpPr>
            <p:spPr>
              <a:xfrm>
                <a:off x="2613008" y="2263792"/>
                <a:ext cx="133689" cy="128228"/>
              </a:xfrm>
              <a:custGeom>
                <a:avLst/>
                <a:gdLst/>
                <a:ahLst/>
                <a:cxnLst/>
                <a:rect l="l" t="t" r="r" b="b"/>
                <a:pathLst>
                  <a:path w="133689" h="128228" extrusionOk="0">
                    <a:moveTo>
                      <a:pt x="76319" y="0"/>
                    </a:moveTo>
                    <a:cubicBezTo>
                      <a:pt x="34118" y="0"/>
                      <a:pt x="0" y="33110"/>
                      <a:pt x="0" y="74069"/>
                    </a:cubicBezTo>
                    <a:cubicBezTo>
                      <a:pt x="0" y="95495"/>
                      <a:pt x="9367" y="114692"/>
                      <a:pt x="24337" y="128229"/>
                    </a:cubicBezTo>
                    <a:cubicBezTo>
                      <a:pt x="12165" y="115092"/>
                      <a:pt x="4518" y="97852"/>
                      <a:pt x="4518" y="78793"/>
                    </a:cubicBezTo>
                    <a:cubicBezTo>
                      <a:pt x="4518" y="37838"/>
                      <a:pt x="38639" y="4720"/>
                      <a:pt x="80841" y="4724"/>
                    </a:cubicBezTo>
                    <a:cubicBezTo>
                      <a:pt x="101365" y="4724"/>
                      <a:pt x="119962" y="12699"/>
                      <a:pt x="133689" y="25479"/>
                    </a:cubicBezTo>
                    <a:cubicBezTo>
                      <a:pt x="119683" y="9934"/>
                      <a:pt x="99264" y="0"/>
                      <a:pt x="76319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3" name="Picture 1"/>
          <p:cNvPicPr preferRelativeResize="0">
            <a:picLocks noChangeArrowheads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014" y="2383596"/>
            <a:ext cx="2520000" cy="900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TextBox 53"/>
          <p:cNvSpPr txBox="1"/>
          <p:nvPr/>
        </p:nvSpPr>
        <p:spPr>
          <a:xfrm>
            <a:off x="7710085" y="2564492"/>
            <a:ext cx="21737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Cambria" pitchFamily="18" charset="0"/>
                <a:ea typeface="Cambria" pitchFamily="18" charset="0"/>
              </a:rPr>
              <a:t>ПОВЕДЕНЧЕСКИЕ </a:t>
            </a:r>
          </a:p>
          <a:p>
            <a:pPr algn="ctr"/>
            <a:r>
              <a:rPr lang="ru-RU" b="1" dirty="0" smtClean="0">
                <a:latin typeface="Cambria" pitchFamily="18" charset="0"/>
                <a:ea typeface="Cambria" pitchFamily="18" charset="0"/>
              </a:rPr>
              <a:t>ИНДИКАТОРЫ</a:t>
            </a:r>
            <a:endParaRPr lang="ru-RU" b="1" dirty="0">
              <a:latin typeface="Cambria" pitchFamily="18" charset="0"/>
              <a:ea typeface="Cambria" pitchFamily="18" charset="0"/>
            </a:endParaRPr>
          </a:p>
        </p:txBody>
      </p:sp>
      <p:grpSp>
        <p:nvGrpSpPr>
          <p:cNvPr id="55" name="Google Shape;3394;p34"/>
          <p:cNvGrpSpPr/>
          <p:nvPr/>
        </p:nvGrpSpPr>
        <p:grpSpPr>
          <a:xfrm>
            <a:off x="7645771" y="2446039"/>
            <a:ext cx="180000" cy="180000"/>
            <a:chOff x="2611906" y="2263504"/>
            <a:chExt cx="155788" cy="155784"/>
          </a:xfrm>
        </p:grpSpPr>
        <p:sp>
          <p:nvSpPr>
            <p:cNvPr id="56" name="Google Shape;3395;p34"/>
            <p:cNvSpPr/>
            <p:nvPr/>
          </p:nvSpPr>
          <p:spPr>
            <a:xfrm>
              <a:off x="2611906" y="2263504"/>
              <a:ext cx="155298" cy="155784"/>
            </a:xfrm>
            <a:custGeom>
              <a:avLst/>
              <a:gdLst/>
              <a:ahLst/>
              <a:cxnLst/>
              <a:rect l="l" t="t" r="r" b="b"/>
              <a:pathLst>
                <a:path w="155298" h="155784" extrusionOk="0">
                  <a:moveTo>
                    <a:pt x="0" y="77890"/>
                  </a:moveTo>
                  <a:cubicBezTo>
                    <a:pt x="0" y="34875"/>
                    <a:pt x="34765" y="0"/>
                    <a:pt x="77651" y="0"/>
                  </a:cubicBezTo>
                  <a:cubicBezTo>
                    <a:pt x="120533" y="0"/>
                    <a:pt x="155298" y="34875"/>
                    <a:pt x="155298" y="77890"/>
                  </a:cubicBezTo>
                  <a:cubicBezTo>
                    <a:pt x="155298" y="120910"/>
                    <a:pt x="120533" y="155784"/>
                    <a:pt x="77651" y="155784"/>
                  </a:cubicBezTo>
                  <a:cubicBezTo>
                    <a:pt x="34765" y="155784"/>
                    <a:pt x="0" y="120910"/>
                    <a:pt x="0" y="77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38100" dist="127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7" name="Google Shape;3396;p34"/>
            <p:cNvGrpSpPr/>
            <p:nvPr/>
          </p:nvGrpSpPr>
          <p:grpSpPr>
            <a:xfrm>
              <a:off x="2611951" y="2265537"/>
              <a:ext cx="155743" cy="153751"/>
              <a:chOff x="2611951" y="2265537"/>
              <a:chExt cx="155743" cy="153751"/>
            </a:xfrm>
          </p:grpSpPr>
          <p:sp>
            <p:nvSpPr>
              <p:cNvPr id="61" name="Google Shape;3397;p34"/>
              <p:cNvSpPr/>
              <p:nvPr/>
            </p:nvSpPr>
            <p:spPr>
              <a:xfrm>
                <a:off x="2611951" y="2265537"/>
                <a:ext cx="155743" cy="153751"/>
              </a:xfrm>
              <a:custGeom>
                <a:avLst/>
                <a:gdLst/>
                <a:ahLst/>
                <a:cxnLst/>
                <a:rect l="l" t="t" r="r" b="b"/>
                <a:pathLst>
                  <a:path w="155743" h="153751" extrusionOk="0">
                    <a:moveTo>
                      <a:pt x="91249" y="0"/>
                    </a:moveTo>
                    <a:cubicBezTo>
                      <a:pt x="125063" y="6894"/>
                      <a:pt x="150428" y="36826"/>
                      <a:pt x="150428" y="72550"/>
                    </a:cubicBezTo>
                    <a:cubicBezTo>
                      <a:pt x="150428" y="113384"/>
                      <a:pt x="117173" y="146340"/>
                      <a:pt x="76186" y="146340"/>
                    </a:cubicBezTo>
                    <a:cubicBezTo>
                      <a:pt x="35207" y="146340"/>
                      <a:pt x="1947" y="113384"/>
                      <a:pt x="1947" y="72550"/>
                    </a:cubicBezTo>
                    <a:cubicBezTo>
                      <a:pt x="1947" y="52314"/>
                      <a:pt x="10161" y="33826"/>
                      <a:pt x="23386" y="20480"/>
                    </a:cubicBezTo>
                    <a:cubicBezTo>
                      <a:pt x="8878" y="34571"/>
                      <a:pt x="0" y="54298"/>
                      <a:pt x="0" y="76080"/>
                    </a:cubicBezTo>
                    <a:cubicBezTo>
                      <a:pt x="0" y="118934"/>
                      <a:pt x="34770" y="153752"/>
                      <a:pt x="77781" y="153752"/>
                    </a:cubicBezTo>
                    <a:cubicBezTo>
                      <a:pt x="120792" y="153752"/>
                      <a:pt x="155744" y="118934"/>
                      <a:pt x="155744" y="76080"/>
                    </a:cubicBezTo>
                    <a:cubicBezTo>
                      <a:pt x="155744" y="37810"/>
                      <a:pt x="127840" y="6356"/>
                      <a:pt x="91249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3398;p34"/>
              <p:cNvSpPr/>
              <p:nvPr/>
            </p:nvSpPr>
            <p:spPr>
              <a:xfrm>
                <a:off x="2611951" y="2265537"/>
                <a:ext cx="155743" cy="153751"/>
              </a:xfrm>
              <a:custGeom>
                <a:avLst/>
                <a:gdLst/>
                <a:ahLst/>
                <a:cxnLst/>
                <a:rect l="l" t="t" r="r" b="b"/>
                <a:pathLst>
                  <a:path w="155743" h="153751" extrusionOk="0">
                    <a:moveTo>
                      <a:pt x="91249" y="0"/>
                    </a:moveTo>
                    <a:cubicBezTo>
                      <a:pt x="125063" y="6894"/>
                      <a:pt x="150428" y="36826"/>
                      <a:pt x="150428" y="72550"/>
                    </a:cubicBezTo>
                    <a:cubicBezTo>
                      <a:pt x="150428" y="113384"/>
                      <a:pt x="117173" y="146340"/>
                      <a:pt x="76186" y="146340"/>
                    </a:cubicBezTo>
                    <a:cubicBezTo>
                      <a:pt x="35207" y="146340"/>
                      <a:pt x="1947" y="113384"/>
                      <a:pt x="1947" y="72550"/>
                    </a:cubicBezTo>
                    <a:cubicBezTo>
                      <a:pt x="1947" y="52314"/>
                      <a:pt x="10161" y="33826"/>
                      <a:pt x="23386" y="20480"/>
                    </a:cubicBezTo>
                    <a:cubicBezTo>
                      <a:pt x="8878" y="34571"/>
                      <a:pt x="0" y="54298"/>
                      <a:pt x="0" y="76080"/>
                    </a:cubicBezTo>
                    <a:cubicBezTo>
                      <a:pt x="0" y="118934"/>
                      <a:pt x="34770" y="153752"/>
                      <a:pt x="77781" y="153752"/>
                    </a:cubicBezTo>
                    <a:cubicBezTo>
                      <a:pt x="120792" y="153752"/>
                      <a:pt x="155744" y="118934"/>
                      <a:pt x="155744" y="76080"/>
                    </a:cubicBezTo>
                    <a:cubicBezTo>
                      <a:pt x="155744" y="37810"/>
                      <a:pt x="127840" y="6356"/>
                      <a:pt x="91249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8" name="Google Shape;3399;p34"/>
            <p:cNvGrpSpPr/>
            <p:nvPr/>
          </p:nvGrpSpPr>
          <p:grpSpPr>
            <a:xfrm>
              <a:off x="2613008" y="2263792"/>
              <a:ext cx="133689" cy="128228"/>
              <a:chOff x="2613008" y="2263792"/>
              <a:chExt cx="133689" cy="128228"/>
            </a:xfrm>
          </p:grpSpPr>
          <p:sp>
            <p:nvSpPr>
              <p:cNvPr id="59" name="Google Shape;3400;p34"/>
              <p:cNvSpPr/>
              <p:nvPr/>
            </p:nvSpPr>
            <p:spPr>
              <a:xfrm>
                <a:off x="2613008" y="2263792"/>
                <a:ext cx="133689" cy="128228"/>
              </a:xfrm>
              <a:custGeom>
                <a:avLst/>
                <a:gdLst/>
                <a:ahLst/>
                <a:cxnLst/>
                <a:rect l="l" t="t" r="r" b="b"/>
                <a:pathLst>
                  <a:path w="133689" h="128228" extrusionOk="0">
                    <a:moveTo>
                      <a:pt x="76319" y="0"/>
                    </a:moveTo>
                    <a:cubicBezTo>
                      <a:pt x="34118" y="0"/>
                      <a:pt x="0" y="33110"/>
                      <a:pt x="0" y="74069"/>
                    </a:cubicBezTo>
                    <a:cubicBezTo>
                      <a:pt x="0" y="95495"/>
                      <a:pt x="9367" y="114692"/>
                      <a:pt x="24337" y="128229"/>
                    </a:cubicBezTo>
                    <a:cubicBezTo>
                      <a:pt x="12165" y="115092"/>
                      <a:pt x="4518" y="97852"/>
                      <a:pt x="4518" y="78793"/>
                    </a:cubicBezTo>
                    <a:cubicBezTo>
                      <a:pt x="4518" y="37838"/>
                      <a:pt x="38639" y="4720"/>
                      <a:pt x="80841" y="4724"/>
                    </a:cubicBezTo>
                    <a:cubicBezTo>
                      <a:pt x="101365" y="4724"/>
                      <a:pt x="119962" y="12699"/>
                      <a:pt x="133689" y="25479"/>
                    </a:cubicBezTo>
                    <a:cubicBezTo>
                      <a:pt x="119683" y="9934"/>
                      <a:pt x="99264" y="0"/>
                      <a:pt x="76319" y="0"/>
                    </a:cubicBezTo>
                    <a:close/>
                  </a:path>
                </a:pathLst>
              </a:custGeom>
              <a:solidFill>
                <a:srgbClr val="FFFFFF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3401;p34"/>
              <p:cNvSpPr/>
              <p:nvPr/>
            </p:nvSpPr>
            <p:spPr>
              <a:xfrm>
                <a:off x="2613008" y="2263792"/>
                <a:ext cx="133689" cy="128228"/>
              </a:xfrm>
              <a:custGeom>
                <a:avLst/>
                <a:gdLst/>
                <a:ahLst/>
                <a:cxnLst/>
                <a:rect l="l" t="t" r="r" b="b"/>
                <a:pathLst>
                  <a:path w="133689" h="128228" extrusionOk="0">
                    <a:moveTo>
                      <a:pt x="76319" y="0"/>
                    </a:moveTo>
                    <a:cubicBezTo>
                      <a:pt x="34118" y="0"/>
                      <a:pt x="0" y="33110"/>
                      <a:pt x="0" y="74069"/>
                    </a:cubicBezTo>
                    <a:cubicBezTo>
                      <a:pt x="0" y="95495"/>
                      <a:pt x="9367" y="114692"/>
                      <a:pt x="24337" y="128229"/>
                    </a:cubicBezTo>
                    <a:cubicBezTo>
                      <a:pt x="12165" y="115092"/>
                      <a:pt x="4518" y="97852"/>
                      <a:pt x="4518" y="78793"/>
                    </a:cubicBezTo>
                    <a:cubicBezTo>
                      <a:pt x="4518" y="37838"/>
                      <a:pt x="38639" y="4720"/>
                      <a:pt x="80841" y="4724"/>
                    </a:cubicBezTo>
                    <a:cubicBezTo>
                      <a:pt x="101365" y="4724"/>
                      <a:pt x="119962" y="12699"/>
                      <a:pt x="133689" y="25479"/>
                    </a:cubicBezTo>
                    <a:cubicBezTo>
                      <a:pt x="119683" y="9934"/>
                      <a:pt x="99264" y="0"/>
                      <a:pt x="76319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3" name="Google Shape;3394;p34"/>
          <p:cNvGrpSpPr/>
          <p:nvPr/>
        </p:nvGrpSpPr>
        <p:grpSpPr>
          <a:xfrm>
            <a:off x="9715081" y="2446218"/>
            <a:ext cx="180000" cy="180000"/>
            <a:chOff x="2611906" y="2263504"/>
            <a:chExt cx="155788" cy="155784"/>
          </a:xfrm>
        </p:grpSpPr>
        <p:sp>
          <p:nvSpPr>
            <p:cNvPr id="64" name="Google Shape;3395;p34"/>
            <p:cNvSpPr/>
            <p:nvPr/>
          </p:nvSpPr>
          <p:spPr>
            <a:xfrm>
              <a:off x="2611906" y="2263504"/>
              <a:ext cx="155298" cy="155784"/>
            </a:xfrm>
            <a:custGeom>
              <a:avLst/>
              <a:gdLst/>
              <a:ahLst/>
              <a:cxnLst/>
              <a:rect l="l" t="t" r="r" b="b"/>
              <a:pathLst>
                <a:path w="155298" h="155784" extrusionOk="0">
                  <a:moveTo>
                    <a:pt x="0" y="77890"/>
                  </a:moveTo>
                  <a:cubicBezTo>
                    <a:pt x="0" y="34875"/>
                    <a:pt x="34765" y="0"/>
                    <a:pt x="77651" y="0"/>
                  </a:cubicBezTo>
                  <a:cubicBezTo>
                    <a:pt x="120533" y="0"/>
                    <a:pt x="155298" y="34875"/>
                    <a:pt x="155298" y="77890"/>
                  </a:cubicBezTo>
                  <a:cubicBezTo>
                    <a:pt x="155298" y="120910"/>
                    <a:pt x="120533" y="155784"/>
                    <a:pt x="77651" y="155784"/>
                  </a:cubicBezTo>
                  <a:cubicBezTo>
                    <a:pt x="34765" y="155784"/>
                    <a:pt x="0" y="120910"/>
                    <a:pt x="0" y="77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38100" dist="127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5" name="Google Shape;3396;p34"/>
            <p:cNvGrpSpPr/>
            <p:nvPr/>
          </p:nvGrpSpPr>
          <p:grpSpPr>
            <a:xfrm>
              <a:off x="2611951" y="2265537"/>
              <a:ext cx="155743" cy="153751"/>
              <a:chOff x="2611951" y="2265537"/>
              <a:chExt cx="155743" cy="153751"/>
            </a:xfrm>
          </p:grpSpPr>
          <p:sp>
            <p:nvSpPr>
              <p:cNvPr id="69" name="Google Shape;3397;p34"/>
              <p:cNvSpPr/>
              <p:nvPr/>
            </p:nvSpPr>
            <p:spPr>
              <a:xfrm>
                <a:off x="2611951" y="2265537"/>
                <a:ext cx="155743" cy="153751"/>
              </a:xfrm>
              <a:custGeom>
                <a:avLst/>
                <a:gdLst/>
                <a:ahLst/>
                <a:cxnLst/>
                <a:rect l="l" t="t" r="r" b="b"/>
                <a:pathLst>
                  <a:path w="155743" h="153751" extrusionOk="0">
                    <a:moveTo>
                      <a:pt x="91249" y="0"/>
                    </a:moveTo>
                    <a:cubicBezTo>
                      <a:pt x="125063" y="6894"/>
                      <a:pt x="150428" y="36826"/>
                      <a:pt x="150428" y="72550"/>
                    </a:cubicBezTo>
                    <a:cubicBezTo>
                      <a:pt x="150428" y="113384"/>
                      <a:pt x="117173" y="146340"/>
                      <a:pt x="76186" y="146340"/>
                    </a:cubicBezTo>
                    <a:cubicBezTo>
                      <a:pt x="35207" y="146340"/>
                      <a:pt x="1947" y="113384"/>
                      <a:pt x="1947" y="72550"/>
                    </a:cubicBezTo>
                    <a:cubicBezTo>
                      <a:pt x="1947" y="52314"/>
                      <a:pt x="10161" y="33826"/>
                      <a:pt x="23386" y="20480"/>
                    </a:cubicBezTo>
                    <a:cubicBezTo>
                      <a:pt x="8878" y="34571"/>
                      <a:pt x="0" y="54298"/>
                      <a:pt x="0" y="76080"/>
                    </a:cubicBezTo>
                    <a:cubicBezTo>
                      <a:pt x="0" y="118934"/>
                      <a:pt x="34770" y="153752"/>
                      <a:pt x="77781" y="153752"/>
                    </a:cubicBezTo>
                    <a:cubicBezTo>
                      <a:pt x="120792" y="153752"/>
                      <a:pt x="155744" y="118934"/>
                      <a:pt x="155744" y="76080"/>
                    </a:cubicBezTo>
                    <a:cubicBezTo>
                      <a:pt x="155744" y="37810"/>
                      <a:pt x="127840" y="6356"/>
                      <a:pt x="91249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3398;p34"/>
              <p:cNvSpPr/>
              <p:nvPr/>
            </p:nvSpPr>
            <p:spPr>
              <a:xfrm>
                <a:off x="2611951" y="2265537"/>
                <a:ext cx="155743" cy="153751"/>
              </a:xfrm>
              <a:custGeom>
                <a:avLst/>
                <a:gdLst/>
                <a:ahLst/>
                <a:cxnLst/>
                <a:rect l="l" t="t" r="r" b="b"/>
                <a:pathLst>
                  <a:path w="155743" h="153751" extrusionOk="0">
                    <a:moveTo>
                      <a:pt x="91249" y="0"/>
                    </a:moveTo>
                    <a:cubicBezTo>
                      <a:pt x="125063" y="6894"/>
                      <a:pt x="150428" y="36826"/>
                      <a:pt x="150428" y="72550"/>
                    </a:cubicBezTo>
                    <a:cubicBezTo>
                      <a:pt x="150428" y="113384"/>
                      <a:pt x="117173" y="146340"/>
                      <a:pt x="76186" y="146340"/>
                    </a:cubicBezTo>
                    <a:cubicBezTo>
                      <a:pt x="35207" y="146340"/>
                      <a:pt x="1947" y="113384"/>
                      <a:pt x="1947" y="72550"/>
                    </a:cubicBezTo>
                    <a:cubicBezTo>
                      <a:pt x="1947" y="52314"/>
                      <a:pt x="10161" y="33826"/>
                      <a:pt x="23386" y="20480"/>
                    </a:cubicBezTo>
                    <a:cubicBezTo>
                      <a:pt x="8878" y="34571"/>
                      <a:pt x="0" y="54298"/>
                      <a:pt x="0" y="76080"/>
                    </a:cubicBezTo>
                    <a:cubicBezTo>
                      <a:pt x="0" y="118934"/>
                      <a:pt x="34770" y="153752"/>
                      <a:pt x="77781" y="153752"/>
                    </a:cubicBezTo>
                    <a:cubicBezTo>
                      <a:pt x="120792" y="153752"/>
                      <a:pt x="155744" y="118934"/>
                      <a:pt x="155744" y="76080"/>
                    </a:cubicBezTo>
                    <a:cubicBezTo>
                      <a:pt x="155744" y="37810"/>
                      <a:pt x="127840" y="6356"/>
                      <a:pt x="91249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6" name="Google Shape;3399;p34"/>
            <p:cNvGrpSpPr/>
            <p:nvPr/>
          </p:nvGrpSpPr>
          <p:grpSpPr>
            <a:xfrm>
              <a:off x="2613008" y="2263792"/>
              <a:ext cx="133689" cy="128228"/>
              <a:chOff x="2613008" y="2263792"/>
              <a:chExt cx="133689" cy="128228"/>
            </a:xfrm>
          </p:grpSpPr>
          <p:sp>
            <p:nvSpPr>
              <p:cNvPr id="67" name="Google Shape;3400;p34"/>
              <p:cNvSpPr/>
              <p:nvPr/>
            </p:nvSpPr>
            <p:spPr>
              <a:xfrm>
                <a:off x="2613008" y="2263792"/>
                <a:ext cx="133689" cy="128228"/>
              </a:xfrm>
              <a:custGeom>
                <a:avLst/>
                <a:gdLst/>
                <a:ahLst/>
                <a:cxnLst/>
                <a:rect l="l" t="t" r="r" b="b"/>
                <a:pathLst>
                  <a:path w="133689" h="128228" extrusionOk="0">
                    <a:moveTo>
                      <a:pt x="76319" y="0"/>
                    </a:moveTo>
                    <a:cubicBezTo>
                      <a:pt x="34118" y="0"/>
                      <a:pt x="0" y="33110"/>
                      <a:pt x="0" y="74069"/>
                    </a:cubicBezTo>
                    <a:cubicBezTo>
                      <a:pt x="0" y="95495"/>
                      <a:pt x="9367" y="114692"/>
                      <a:pt x="24337" y="128229"/>
                    </a:cubicBezTo>
                    <a:cubicBezTo>
                      <a:pt x="12165" y="115092"/>
                      <a:pt x="4518" y="97852"/>
                      <a:pt x="4518" y="78793"/>
                    </a:cubicBezTo>
                    <a:cubicBezTo>
                      <a:pt x="4518" y="37838"/>
                      <a:pt x="38639" y="4720"/>
                      <a:pt x="80841" y="4724"/>
                    </a:cubicBezTo>
                    <a:cubicBezTo>
                      <a:pt x="101365" y="4724"/>
                      <a:pt x="119962" y="12699"/>
                      <a:pt x="133689" y="25479"/>
                    </a:cubicBezTo>
                    <a:cubicBezTo>
                      <a:pt x="119683" y="9934"/>
                      <a:pt x="99264" y="0"/>
                      <a:pt x="76319" y="0"/>
                    </a:cubicBezTo>
                    <a:close/>
                  </a:path>
                </a:pathLst>
              </a:custGeom>
              <a:solidFill>
                <a:srgbClr val="FFFFFF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3401;p34"/>
              <p:cNvSpPr/>
              <p:nvPr/>
            </p:nvSpPr>
            <p:spPr>
              <a:xfrm>
                <a:off x="2613008" y="2263792"/>
                <a:ext cx="133689" cy="128228"/>
              </a:xfrm>
              <a:custGeom>
                <a:avLst/>
                <a:gdLst/>
                <a:ahLst/>
                <a:cxnLst/>
                <a:rect l="l" t="t" r="r" b="b"/>
                <a:pathLst>
                  <a:path w="133689" h="128228" extrusionOk="0">
                    <a:moveTo>
                      <a:pt x="76319" y="0"/>
                    </a:moveTo>
                    <a:cubicBezTo>
                      <a:pt x="34118" y="0"/>
                      <a:pt x="0" y="33110"/>
                      <a:pt x="0" y="74069"/>
                    </a:cubicBezTo>
                    <a:cubicBezTo>
                      <a:pt x="0" y="95495"/>
                      <a:pt x="9367" y="114692"/>
                      <a:pt x="24337" y="128229"/>
                    </a:cubicBezTo>
                    <a:cubicBezTo>
                      <a:pt x="12165" y="115092"/>
                      <a:pt x="4518" y="97852"/>
                      <a:pt x="4518" y="78793"/>
                    </a:cubicBezTo>
                    <a:cubicBezTo>
                      <a:pt x="4518" y="37838"/>
                      <a:pt x="38639" y="4720"/>
                      <a:pt x="80841" y="4724"/>
                    </a:cubicBezTo>
                    <a:cubicBezTo>
                      <a:pt x="101365" y="4724"/>
                      <a:pt x="119962" y="12699"/>
                      <a:pt x="133689" y="25479"/>
                    </a:cubicBezTo>
                    <a:cubicBezTo>
                      <a:pt x="119683" y="9934"/>
                      <a:pt x="99264" y="0"/>
                      <a:pt x="76319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71" name="Picture 1"/>
          <p:cNvPicPr preferRelativeResize="0">
            <a:picLocks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323" y="3371389"/>
            <a:ext cx="2520000" cy="900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" name="TextBox 71"/>
          <p:cNvSpPr txBox="1"/>
          <p:nvPr/>
        </p:nvSpPr>
        <p:spPr>
          <a:xfrm>
            <a:off x="7459883" y="3552285"/>
            <a:ext cx="26867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Cambria" pitchFamily="18" charset="0"/>
                <a:ea typeface="Cambria" pitchFamily="18" charset="0"/>
              </a:rPr>
              <a:t>КОММУНИКАТИВНЫЕ </a:t>
            </a:r>
          </a:p>
          <a:p>
            <a:pPr algn="ctr"/>
            <a:r>
              <a:rPr lang="ru-RU" b="1" dirty="0" smtClean="0">
                <a:latin typeface="Cambria" pitchFamily="18" charset="0"/>
                <a:ea typeface="Cambria" pitchFamily="18" charset="0"/>
              </a:rPr>
              <a:t>ИНДИКАТОРЫ</a:t>
            </a:r>
            <a:endParaRPr lang="ru-RU" b="1" dirty="0">
              <a:latin typeface="Cambria" pitchFamily="18" charset="0"/>
              <a:ea typeface="Cambria" pitchFamily="18" charset="0"/>
            </a:endParaRPr>
          </a:p>
        </p:txBody>
      </p:sp>
      <p:grpSp>
        <p:nvGrpSpPr>
          <p:cNvPr id="73" name="Google Shape;3394;p34"/>
          <p:cNvGrpSpPr/>
          <p:nvPr/>
        </p:nvGrpSpPr>
        <p:grpSpPr>
          <a:xfrm>
            <a:off x="7652080" y="3433832"/>
            <a:ext cx="180000" cy="180000"/>
            <a:chOff x="2611906" y="2263504"/>
            <a:chExt cx="155788" cy="155784"/>
          </a:xfrm>
        </p:grpSpPr>
        <p:sp>
          <p:nvSpPr>
            <p:cNvPr id="74" name="Google Shape;3395;p34"/>
            <p:cNvSpPr/>
            <p:nvPr/>
          </p:nvSpPr>
          <p:spPr>
            <a:xfrm>
              <a:off x="2611906" y="2263504"/>
              <a:ext cx="155298" cy="155784"/>
            </a:xfrm>
            <a:custGeom>
              <a:avLst/>
              <a:gdLst/>
              <a:ahLst/>
              <a:cxnLst/>
              <a:rect l="l" t="t" r="r" b="b"/>
              <a:pathLst>
                <a:path w="155298" h="155784" extrusionOk="0">
                  <a:moveTo>
                    <a:pt x="0" y="77890"/>
                  </a:moveTo>
                  <a:cubicBezTo>
                    <a:pt x="0" y="34875"/>
                    <a:pt x="34765" y="0"/>
                    <a:pt x="77651" y="0"/>
                  </a:cubicBezTo>
                  <a:cubicBezTo>
                    <a:pt x="120533" y="0"/>
                    <a:pt x="155298" y="34875"/>
                    <a:pt x="155298" y="77890"/>
                  </a:cubicBezTo>
                  <a:cubicBezTo>
                    <a:pt x="155298" y="120910"/>
                    <a:pt x="120533" y="155784"/>
                    <a:pt x="77651" y="155784"/>
                  </a:cubicBezTo>
                  <a:cubicBezTo>
                    <a:pt x="34765" y="155784"/>
                    <a:pt x="0" y="120910"/>
                    <a:pt x="0" y="77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38100" dist="127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5" name="Google Shape;3396;p34"/>
            <p:cNvGrpSpPr/>
            <p:nvPr/>
          </p:nvGrpSpPr>
          <p:grpSpPr>
            <a:xfrm>
              <a:off x="2611951" y="2265537"/>
              <a:ext cx="155743" cy="153751"/>
              <a:chOff x="2611951" y="2265537"/>
              <a:chExt cx="155743" cy="153751"/>
            </a:xfrm>
          </p:grpSpPr>
          <p:sp>
            <p:nvSpPr>
              <p:cNvPr id="79" name="Google Shape;3397;p34"/>
              <p:cNvSpPr/>
              <p:nvPr/>
            </p:nvSpPr>
            <p:spPr>
              <a:xfrm>
                <a:off x="2611951" y="2265537"/>
                <a:ext cx="155743" cy="153751"/>
              </a:xfrm>
              <a:custGeom>
                <a:avLst/>
                <a:gdLst/>
                <a:ahLst/>
                <a:cxnLst/>
                <a:rect l="l" t="t" r="r" b="b"/>
                <a:pathLst>
                  <a:path w="155743" h="153751" extrusionOk="0">
                    <a:moveTo>
                      <a:pt x="91249" y="0"/>
                    </a:moveTo>
                    <a:cubicBezTo>
                      <a:pt x="125063" y="6894"/>
                      <a:pt x="150428" y="36826"/>
                      <a:pt x="150428" y="72550"/>
                    </a:cubicBezTo>
                    <a:cubicBezTo>
                      <a:pt x="150428" y="113384"/>
                      <a:pt x="117173" y="146340"/>
                      <a:pt x="76186" y="146340"/>
                    </a:cubicBezTo>
                    <a:cubicBezTo>
                      <a:pt x="35207" y="146340"/>
                      <a:pt x="1947" y="113384"/>
                      <a:pt x="1947" y="72550"/>
                    </a:cubicBezTo>
                    <a:cubicBezTo>
                      <a:pt x="1947" y="52314"/>
                      <a:pt x="10161" y="33826"/>
                      <a:pt x="23386" y="20480"/>
                    </a:cubicBezTo>
                    <a:cubicBezTo>
                      <a:pt x="8878" y="34571"/>
                      <a:pt x="0" y="54298"/>
                      <a:pt x="0" y="76080"/>
                    </a:cubicBezTo>
                    <a:cubicBezTo>
                      <a:pt x="0" y="118934"/>
                      <a:pt x="34770" y="153752"/>
                      <a:pt x="77781" y="153752"/>
                    </a:cubicBezTo>
                    <a:cubicBezTo>
                      <a:pt x="120792" y="153752"/>
                      <a:pt x="155744" y="118934"/>
                      <a:pt x="155744" y="76080"/>
                    </a:cubicBezTo>
                    <a:cubicBezTo>
                      <a:pt x="155744" y="37810"/>
                      <a:pt x="127840" y="6356"/>
                      <a:pt x="91249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3398;p34"/>
              <p:cNvSpPr/>
              <p:nvPr/>
            </p:nvSpPr>
            <p:spPr>
              <a:xfrm>
                <a:off x="2611951" y="2265537"/>
                <a:ext cx="155743" cy="153751"/>
              </a:xfrm>
              <a:custGeom>
                <a:avLst/>
                <a:gdLst/>
                <a:ahLst/>
                <a:cxnLst/>
                <a:rect l="l" t="t" r="r" b="b"/>
                <a:pathLst>
                  <a:path w="155743" h="153751" extrusionOk="0">
                    <a:moveTo>
                      <a:pt x="91249" y="0"/>
                    </a:moveTo>
                    <a:cubicBezTo>
                      <a:pt x="125063" y="6894"/>
                      <a:pt x="150428" y="36826"/>
                      <a:pt x="150428" y="72550"/>
                    </a:cubicBezTo>
                    <a:cubicBezTo>
                      <a:pt x="150428" y="113384"/>
                      <a:pt x="117173" y="146340"/>
                      <a:pt x="76186" y="146340"/>
                    </a:cubicBezTo>
                    <a:cubicBezTo>
                      <a:pt x="35207" y="146340"/>
                      <a:pt x="1947" y="113384"/>
                      <a:pt x="1947" y="72550"/>
                    </a:cubicBezTo>
                    <a:cubicBezTo>
                      <a:pt x="1947" y="52314"/>
                      <a:pt x="10161" y="33826"/>
                      <a:pt x="23386" y="20480"/>
                    </a:cubicBezTo>
                    <a:cubicBezTo>
                      <a:pt x="8878" y="34571"/>
                      <a:pt x="0" y="54298"/>
                      <a:pt x="0" y="76080"/>
                    </a:cubicBezTo>
                    <a:cubicBezTo>
                      <a:pt x="0" y="118934"/>
                      <a:pt x="34770" y="153752"/>
                      <a:pt x="77781" y="153752"/>
                    </a:cubicBezTo>
                    <a:cubicBezTo>
                      <a:pt x="120792" y="153752"/>
                      <a:pt x="155744" y="118934"/>
                      <a:pt x="155744" y="76080"/>
                    </a:cubicBezTo>
                    <a:cubicBezTo>
                      <a:pt x="155744" y="37810"/>
                      <a:pt x="127840" y="6356"/>
                      <a:pt x="91249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6" name="Google Shape;3399;p34"/>
            <p:cNvGrpSpPr/>
            <p:nvPr/>
          </p:nvGrpSpPr>
          <p:grpSpPr>
            <a:xfrm>
              <a:off x="2613008" y="2263792"/>
              <a:ext cx="133689" cy="128228"/>
              <a:chOff x="2613008" y="2263792"/>
              <a:chExt cx="133689" cy="128228"/>
            </a:xfrm>
          </p:grpSpPr>
          <p:sp>
            <p:nvSpPr>
              <p:cNvPr id="77" name="Google Shape;3400;p34"/>
              <p:cNvSpPr/>
              <p:nvPr/>
            </p:nvSpPr>
            <p:spPr>
              <a:xfrm>
                <a:off x="2613008" y="2263792"/>
                <a:ext cx="133689" cy="128228"/>
              </a:xfrm>
              <a:custGeom>
                <a:avLst/>
                <a:gdLst/>
                <a:ahLst/>
                <a:cxnLst/>
                <a:rect l="l" t="t" r="r" b="b"/>
                <a:pathLst>
                  <a:path w="133689" h="128228" extrusionOk="0">
                    <a:moveTo>
                      <a:pt x="76319" y="0"/>
                    </a:moveTo>
                    <a:cubicBezTo>
                      <a:pt x="34118" y="0"/>
                      <a:pt x="0" y="33110"/>
                      <a:pt x="0" y="74069"/>
                    </a:cubicBezTo>
                    <a:cubicBezTo>
                      <a:pt x="0" y="95495"/>
                      <a:pt x="9367" y="114692"/>
                      <a:pt x="24337" y="128229"/>
                    </a:cubicBezTo>
                    <a:cubicBezTo>
                      <a:pt x="12165" y="115092"/>
                      <a:pt x="4518" y="97852"/>
                      <a:pt x="4518" y="78793"/>
                    </a:cubicBezTo>
                    <a:cubicBezTo>
                      <a:pt x="4518" y="37838"/>
                      <a:pt x="38639" y="4720"/>
                      <a:pt x="80841" y="4724"/>
                    </a:cubicBezTo>
                    <a:cubicBezTo>
                      <a:pt x="101365" y="4724"/>
                      <a:pt x="119962" y="12699"/>
                      <a:pt x="133689" y="25479"/>
                    </a:cubicBezTo>
                    <a:cubicBezTo>
                      <a:pt x="119683" y="9934"/>
                      <a:pt x="99264" y="0"/>
                      <a:pt x="76319" y="0"/>
                    </a:cubicBezTo>
                    <a:close/>
                  </a:path>
                </a:pathLst>
              </a:custGeom>
              <a:solidFill>
                <a:srgbClr val="FFFFFF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3401;p34"/>
              <p:cNvSpPr/>
              <p:nvPr/>
            </p:nvSpPr>
            <p:spPr>
              <a:xfrm>
                <a:off x="2613008" y="2263792"/>
                <a:ext cx="133689" cy="128228"/>
              </a:xfrm>
              <a:custGeom>
                <a:avLst/>
                <a:gdLst/>
                <a:ahLst/>
                <a:cxnLst/>
                <a:rect l="l" t="t" r="r" b="b"/>
                <a:pathLst>
                  <a:path w="133689" h="128228" extrusionOk="0">
                    <a:moveTo>
                      <a:pt x="76319" y="0"/>
                    </a:moveTo>
                    <a:cubicBezTo>
                      <a:pt x="34118" y="0"/>
                      <a:pt x="0" y="33110"/>
                      <a:pt x="0" y="74069"/>
                    </a:cubicBezTo>
                    <a:cubicBezTo>
                      <a:pt x="0" y="95495"/>
                      <a:pt x="9367" y="114692"/>
                      <a:pt x="24337" y="128229"/>
                    </a:cubicBezTo>
                    <a:cubicBezTo>
                      <a:pt x="12165" y="115092"/>
                      <a:pt x="4518" y="97852"/>
                      <a:pt x="4518" y="78793"/>
                    </a:cubicBezTo>
                    <a:cubicBezTo>
                      <a:pt x="4518" y="37838"/>
                      <a:pt x="38639" y="4720"/>
                      <a:pt x="80841" y="4724"/>
                    </a:cubicBezTo>
                    <a:cubicBezTo>
                      <a:pt x="101365" y="4724"/>
                      <a:pt x="119962" y="12699"/>
                      <a:pt x="133689" y="25479"/>
                    </a:cubicBezTo>
                    <a:cubicBezTo>
                      <a:pt x="119683" y="9934"/>
                      <a:pt x="99264" y="0"/>
                      <a:pt x="76319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1" name="Google Shape;3394;p34"/>
          <p:cNvGrpSpPr/>
          <p:nvPr/>
        </p:nvGrpSpPr>
        <p:grpSpPr>
          <a:xfrm>
            <a:off x="9721390" y="3434011"/>
            <a:ext cx="180000" cy="180000"/>
            <a:chOff x="2611906" y="2263504"/>
            <a:chExt cx="155788" cy="155784"/>
          </a:xfrm>
        </p:grpSpPr>
        <p:sp>
          <p:nvSpPr>
            <p:cNvPr id="82" name="Google Shape;3395;p34"/>
            <p:cNvSpPr/>
            <p:nvPr/>
          </p:nvSpPr>
          <p:spPr>
            <a:xfrm>
              <a:off x="2611906" y="2263504"/>
              <a:ext cx="155298" cy="155784"/>
            </a:xfrm>
            <a:custGeom>
              <a:avLst/>
              <a:gdLst/>
              <a:ahLst/>
              <a:cxnLst/>
              <a:rect l="l" t="t" r="r" b="b"/>
              <a:pathLst>
                <a:path w="155298" h="155784" extrusionOk="0">
                  <a:moveTo>
                    <a:pt x="0" y="77890"/>
                  </a:moveTo>
                  <a:cubicBezTo>
                    <a:pt x="0" y="34875"/>
                    <a:pt x="34765" y="0"/>
                    <a:pt x="77651" y="0"/>
                  </a:cubicBezTo>
                  <a:cubicBezTo>
                    <a:pt x="120533" y="0"/>
                    <a:pt x="155298" y="34875"/>
                    <a:pt x="155298" y="77890"/>
                  </a:cubicBezTo>
                  <a:cubicBezTo>
                    <a:pt x="155298" y="120910"/>
                    <a:pt x="120533" y="155784"/>
                    <a:pt x="77651" y="155784"/>
                  </a:cubicBezTo>
                  <a:cubicBezTo>
                    <a:pt x="34765" y="155784"/>
                    <a:pt x="0" y="120910"/>
                    <a:pt x="0" y="77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38100" dist="127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3" name="Google Shape;3396;p34"/>
            <p:cNvGrpSpPr/>
            <p:nvPr/>
          </p:nvGrpSpPr>
          <p:grpSpPr>
            <a:xfrm>
              <a:off x="2611951" y="2265537"/>
              <a:ext cx="155743" cy="153751"/>
              <a:chOff x="2611951" y="2265537"/>
              <a:chExt cx="155743" cy="153751"/>
            </a:xfrm>
          </p:grpSpPr>
          <p:sp>
            <p:nvSpPr>
              <p:cNvPr id="87" name="Google Shape;3397;p34"/>
              <p:cNvSpPr/>
              <p:nvPr/>
            </p:nvSpPr>
            <p:spPr>
              <a:xfrm>
                <a:off x="2611951" y="2265537"/>
                <a:ext cx="155743" cy="153751"/>
              </a:xfrm>
              <a:custGeom>
                <a:avLst/>
                <a:gdLst/>
                <a:ahLst/>
                <a:cxnLst/>
                <a:rect l="l" t="t" r="r" b="b"/>
                <a:pathLst>
                  <a:path w="155743" h="153751" extrusionOk="0">
                    <a:moveTo>
                      <a:pt x="91249" y="0"/>
                    </a:moveTo>
                    <a:cubicBezTo>
                      <a:pt x="125063" y="6894"/>
                      <a:pt x="150428" y="36826"/>
                      <a:pt x="150428" y="72550"/>
                    </a:cubicBezTo>
                    <a:cubicBezTo>
                      <a:pt x="150428" y="113384"/>
                      <a:pt x="117173" y="146340"/>
                      <a:pt x="76186" y="146340"/>
                    </a:cubicBezTo>
                    <a:cubicBezTo>
                      <a:pt x="35207" y="146340"/>
                      <a:pt x="1947" y="113384"/>
                      <a:pt x="1947" y="72550"/>
                    </a:cubicBezTo>
                    <a:cubicBezTo>
                      <a:pt x="1947" y="52314"/>
                      <a:pt x="10161" y="33826"/>
                      <a:pt x="23386" y="20480"/>
                    </a:cubicBezTo>
                    <a:cubicBezTo>
                      <a:pt x="8878" y="34571"/>
                      <a:pt x="0" y="54298"/>
                      <a:pt x="0" y="76080"/>
                    </a:cubicBezTo>
                    <a:cubicBezTo>
                      <a:pt x="0" y="118934"/>
                      <a:pt x="34770" y="153752"/>
                      <a:pt x="77781" y="153752"/>
                    </a:cubicBezTo>
                    <a:cubicBezTo>
                      <a:pt x="120792" y="153752"/>
                      <a:pt x="155744" y="118934"/>
                      <a:pt x="155744" y="76080"/>
                    </a:cubicBezTo>
                    <a:cubicBezTo>
                      <a:pt x="155744" y="37810"/>
                      <a:pt x="127840" y="6356"/>
                      <a:pt x="91249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3398;p34"/>
              <p:cNvSpPr/>
              <p:nvPr/>
            </p:nvSpPr>
            <p:spPr>
              <a:xfrm>
                <a:off x="2611951" y="2265537"/>
                <a:ext cx="155743" cy="153751"/>
              </a:xfrm>
              <a:custGeom>
                <a:avLst/>
                <a:gdLst/>
                <a:ahLst/>
                <a:cxnLst/>
                <a:rect l="l" t="t" r="r" b="b"/>
                <a:pathLst>
                  <a:path w="155743" h="153751" extrusionOk="0">
                    <a:moveTo>
                      <a:pt x="91249" y="0"/>
                    </a:moveTo>
                    <a:cubicBezTo>
                      <a:pt x="125063" y="6894"/>
                      <a:pt x="150428" y="36826"/>
                      <a:pt x="150428" y="72550"/>
                    </a:cubicBezTo>
                    <a:cubicBezTo>
                      <a:pt x="150428" y="113384"/>
                      <a:pt x="117173" y="146340"/>
                      <a:pt x="76186" y="146340"/>
                    </a:cubicBezTo>
                    <a:cubicBezTo>
                      <a:pt x="35207" y="146340"/>
                      <a:pt x="1947" y="113384"/>
                      <a:pt x="1947" y="72550"/>
                    </a:cubicBezTo>
                    <a:cubicBezTo>
                      <a:pt x="1947" y="52314"/>
                      <a:pt x="10161" y="33826"/>
                      <a:pt x="23386" y="20480"/>
                    </a:cubicBezTo>
                    <a:cubicBezTo>
                      <a:pt x="8878" y="34571"/>
                      <a:pt x="0" y="54298"/>
                      <a:pt x="0" y="76080"/>
                    </a:cubicBezTo>
                    <a:cubicBezTo>
                      <a:pt x="0" y="118934"/>
                      <a:pt x="34770" y="153752"/>
                      <a:pt x="77781" y="153752"/>
                    </a:cubicBezTo>
                    <a:cubicBezTo>
                      <a:pt x="120792" y="153752"/>
                      <a:pt x="155744" y="118934"/>
                      <a:pt x="155744" y="76080"/>
                    </a:cubicBezTo>
                    <a:cubicBezTo>
                      <a:pt x="155744" y="37810"/>
                      <a:pt x="127840" y="6356"/>
                      <a:pt x="91249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4" name="Google Shape;3399;p34"/>
            <p:cNvGrpSpPr/>
            <p:nvPr/>
          </p:nvGrpSpPr>
          <p:grpSpPr>
            <a:xfrm>
              <a:off x="2613008" y="2263792"/>
              <a:ext cx="133689" cy="128228"/>
              <a:chOff x="2613008" y="2263792"/>
              <a:chExt cx="133689" cy="128228"/>
            </a:xfrm>
          </p:grpSpPr>
          <p:sp>
            <p:nvSpPr>
              <p:cNvPr id="85" name="Google Shape;3400;p34"/>
              <p:cNvSpPr/>
              <p:nvPr/>
            </p:nvSpPr>
            <p:spPr>
              <a:xfrm>
                <a:off x="2613008" y="2263792"/>
                <a:ext cx="133689" cy="128228"/>
              </a:xfrm>
              <a:custGeom>
                <a:avLst/>
                <a:gdLst/>
                <a:ahLst/>
                <a:cxnLst/>
                <a:rect l="l" t="t" r="r" b="b"/>
                <a:pathLst>
                  <a:path w="133689" h="128228" extrusionOk="0">
                    <a:moveTo>
                      <a:pt x="76319" y="0"/>
                    </a:moveTo>
                    <a:cubicBezTo>
                      <a:pt x="34118" y="0"/>
                      <a:pt x="0" y="33110"/>
                      <a:pt x="0" y="74069"/>
                    </a:cubicBezTo>
                    <a:cubicBezTo>
                      <a:pt x="0" y="95495"/>
                      <a:pt x="9367" y="114692"/>
                      <a:pt x="24337" y="128229"/>
                    </a:cubicBezTo>
                    <a:cubicBezTo>
                      <a:pt x="12165" y="115092"/>
                      <a:pt x="4518" y="97852"/>
                      <a:pt x="4518" y="78793"/>
                    </a:cubicBezTo>
                    <a:cubicBezTo>
                      <a:pt x="4518" y="37838"/>
                      <a:pt x="38639" y="4720"/>
                      <a:pt x="80841" y="4724"/>
                    </a:cubicBezTo>
                    <a:cubicBezTo>
                      <a:pt x="101365" y="4724"/>
                      <a:pt x="119962" y="12699"/>
                      <a:pt x="133689" y="25479"/>
                    </a:cubicBezTo>
                    <a:cubicBezTo>
                      <a:pt x="119683" y="9934"/>
                      <a:pt x="99264" y="0"/>
                      <a:pt x="76319" y="0"/>
                    </a:cubicBezTo>
                    <a:close/>
                  </a:path>
                </a:pathLst>
              </a:custGeom>
              <a:solidFill>
                <a:srgbClr val="FFFFFF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3401;p34"/>
              <p:cNvSpPr/>
              <p:nvPr/>
            </p:nvSpPr>
            <p:spPr>
              <a:xfrm>
                <a:off x="2613008" y="2263792"/>
                <a:ext cx="133689" cy="128228"/>
              </a:xfrm>
              <a:custGeom>
                <a:avLst/>
                <a:gdLst/>
                <a:ahLst/>
                <a:cxnLst/>
                <a:rect l="l" t="t" r="r" b="b"/>
                <a:pathLst>
                  <a:path w="133689" h="128228" extrusionOk="0">
                    <a:moveTo>
                      <a:pt x="76319" y="0"/>
                    </a:moveTo>
                    <a:cubicBezTo>
                      <a:pt x="34118" y="0"/>
                      <a:pt x="0" y="33110"/>
                      <a:pt x="0" y="74069"/>
                    </a:cubicBezTo>
                    <a:cubicBezTo>
                      <a:pt x="0" y="95495"/>
                      <a:pt x="9367" y="114692"/>
                      <a:pt x="24337" y="128229"/>
                    </a:cubicBezTo>
                    <a:cubicBezTo>
                      <a:pt x="12165" y="115092"/>
                      <a:pt x="4518" y="97852"/>
                      <a:pt x="4518" y="78793"/>
                    </a:cubicBezTo>
                    <a:cubicBezTo>
                      <a:pt x="4518" y="37838"/>
                      <a:pt x="38639" y="4720"/>
                      <a:pt x="80841" y="4724"/>
                    </a:cubicBezTo>
                    <a:cubicBezTo>
                      <a:pt x="101365" y="4724"/>
                      <a:pt x="119962" y="12699"/>
                      <a:pt x="133689" y="25479"/>
                    </a:cubicBezTo>
                    <a:cubicBezTo>
                      <a:pt x="119683" y="9934"/>
                      <a:pt x="99264" y="0"/>
                      <a:pt x="76319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89" name="Picture 1"/>
          <p:cNvPicPr preferRelativeResize="0">
            <a:picLocks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768" y="4331758"/>
            <a:ext cx="2520000" cy="900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" name="TextBox 89"/>
          <p:cNvSpPr txBox="1"/>
          <p:nvPr/>
        </p:nvSpPr>
        <p:spPr>
          <a:xfrm>
            <a:off x="7867748" y="4512654"/>
            <a:ext cx="19139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Cambria" pitchFamily="18" charset="0"/>
                <a:ea typeface="Cambria" pitchFamily="18" charset="0"/>
              </a:rPr>
              <a:t>СИТУАТИВНЫЕ </a:t>
            </a:r>
          </a:p>
          <a:p>
            <a:pPr algn="ctr"/>
            <a:r>
              <a:rPr lang="ru-RU" b="1" dirty="0" smtClean="0">
                <a:latin typeface="Cambria" pitchFamily="18" charset="0"/>
                <a:ea typeface="Cambria" pitchFamily="18" charset="0"/>
              </a:rPr>
              <a:t>ИНДИКАТОРЫ</a:t>
            </a:r>
            <a:endParaRPr lang="ru-RU" b="1" dirty="0">
              <a:latin typeface="Cambria" pitchFamily="18" charset="0"/>
              <a:ea typeface="Cambria" pitchFamily="18" charset="0"/>
            </a:endParaRPr>
          </a:p>
        </p:txBody>
      </p:sp>
      <p:grpSp>
        <p:nvGrpSpPr>
          <p:cNvPr id="91" name="Google Shape;3394;p34"/>
          <p:cNvGrpSpPr/>
          <p:nvPr/>
        </p:nvGrpSpPr>
        <p:grpSpPr>
          <a:xfrm>
            <a:off x="7673525" y="4394201"/>
            <a:ext cx="180000" cy="180000"/>
            <a:chOff x="2611906" y="2263504"/>
            <a:chExt cx="155788" cy="155784"/>
          </a:xfrm>
        </p:grpSpPr>
        <p:sp>
          <p:nvSpPr>
            <p:cNvPr id="92" name="Google Shape;3395;p34"/>
            <p:cNvSpPr/>
            <p:nvPr/>
          </p:nvSpPr>
          <p:spPr>
            <a:xfrm>
              <a:off x="2611906" y="2263504"/>
              <a:ext cx="155298" cy="155784"/>
            </a:xfrm>
            <a:custGeom>
              <a:avLst/>
              <a:gdLst/>
              <a:ahLst/>
              <a:cxnLst/>
              <a:rect l="l" t="t" r="r" b="b"/>
              <a:pathLst>
                <a:path w="155298" h="155784" extrusionOk="0">
                  <a:moveTo>
                    <a:pt x="0" y="77890"/>
                  </a:moveTo>
                  <a:cubicBezTo>
                    <a:pt x="0" y="34875"/>
                    <a:pt x="34765" y="0"/>
                    <a:pt x="77651" y="0"/>
                  </a:cubicBezTo>
                  <a:cubicBezTo>
                    <a:pt x="120533" y="0"/>
                    <a:pt x="155298" y="34875"/>
                    <a:pt x="155298" y="77890"/>
                  </a:cubicBezTo>
                  <a:cubicBezTo>
                    <a:pt x="155298" y="120910"/>
                    <a:pt x="120533" y="155784"/>
                    <a:pt x="77651" y="155784"/>
                  </a:cubicBezTo>
                  <a:cubicBezTo>
                    <a:pt x="34765" y="155784"/>
                    <a:pt x="0" y="120910"/>
                    <a:pt x="0" y="77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38100" dist="127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3" name="Google Shape;3396;p34"/>
            <p:cNvGrpSpPr/>
            <p:nvPr/>
          </p:nvGrpSpPr>
          <p:grpSpPr>
            <a:xfrm>
              <a:off x="2611951" y="2265537"/>
              <a:ext cx="155743" cy="153751"/>
              <a:chOff x="2611951" y="2265537"/>
              <a:chExt cx="155743" cy="153751"/>
            </a:xfrm>
          </p:grpSpPr>
          <p:sp>
            <p:nvSpPr>
              <p:cNvPr id="97" name="Google Shape;3397;p34"/>
              <p:cNvSpPr/>
              <p:nvPr/>
            </p:nvSpPr>
            <p:spPr>
              <a:xfrm>
                <a:off x="2611951" y="2265537"/>
                <a:ext cx="155743" cy="153751"/>
              </a:xfrm>
              <a:custGeom>
                <a:avLst/>
                <a:gdLst/>
                <a:ahLst/>
                <a:cxnLst/>
                <a:rect l="l" t="t" r="r" b="b"/>
                <a:pathLst>
                  <a:path w="155743" h="153751" extrusionOk="0">
                    <a:moveTo>
                      <a:pt x="91249" y="0"/>
                    </a:moveTo>
                    <a:cubicBezTo>
                      <a:pt x="125063" y="6894"/>
                      <a:pt x="150428" y="36826"/>
                      <a:pt x="150428" y="72550"/>
                    </a:cubicBezTo>
                    <a:cubicBezTo>
                      <a:pt x="150428" y="113384"/>
                      <a:pt x="117173" y="146340"/>
                      <a:pt x="76186" y="146340"/>
                    </a:cubicBezTo>
                    <a:cubicBezTo>
                      <a:pt x="35207" y="146340"/>
                      <a:pt x="1947" y="113384"/>
                      <a:pt x="1947" y="72550"/>
                    </a:cubicBezTo>
                    <a:cubicBezTo>
                      <a:pt x="1947" y="52314"/>
                      <a:pt x="10161" y="33826"/>
                      <a:pt x="23386" y="20480"/>
                    </a:cubicBezTo>
                    <a:cubicBezTo>
                      <a:pt x="8878" y="34571"/>
                      <a:pt x="0" y="54298"/>
                      <a:pt x="0" y="76080"/>
                    </a:cubicBezTo>
                    <a:cubicBezTo>
                      <a:pt x="0" y="118934"/>
                      <a:pt x="34770" y="153752"/>
                      <a:pt x="77781" y="153752"/>
                    </a:cubicBezTo>
                    <a:cubicBezTo>
                      <a:pt x="120792" y="153752"/>
                      <a:pt x="155744" y="118934"/>
                      <a:pt x="155744" y="76080"/>
                    </a:cubicBezTo>
                    <a:cubicBezTo>
                      <a:pt x="155744" y="37810"/>
                      <a:pt x="127840" y="6356"/>
                      <a:pt x="91249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3398;p34"/>
              <p:cNvSpPr/>
              <p:nvPr/>
            </p:nvSpPr>
            <p:spPr>
              <a:xfrm>
                <a:off x="2611951" y="2265537"/>
                <a:ext cx="155743" cy="153751"/>
              </a:xfrm>
              <a:custGeom>
                <a:avLst/>
                <a:gdLst/>
                <a:ahLst/>
                <a:cxnLst/>
                <a:rect l="l" t="t" r="r" b="b"/>
                <a:pathLst>
                  <a:path w="155743" h="153751" extrusionOk="0">
                    <a:moveTo>
                      <a:pt x="91249" y="0"/>
                    </a:moveTo>
                    <a:cubicBezTo>
                      <a:pt x="125063" y="6894"/>
                      <a:pt x="150428" y="36826"/>
                      <a:pt x="150428" y="72550"/>
                    </a:cubicBezTo>
                    <a:cubicBezTo>
                      <a:pt x="150428" y="113384"/>
                      <a:pt x="117173" y="146340"/>
                      <a:pt x="76186" y="146340"/>
                    </a:cubicBezTo>
                    <a:cubicBezTo>
                      <a:pt x="35207" y="146340"/>
                      <a:pt x="1947" y="113384"/>
                      <a:pt x="1947" y="72550"/>
                    </a:cubicBezTo>
                    <a:cubicBezTo>
                      <a:pt x="1947" y="52314"/>
                      <a:pt x="10161" y="33826"/>
                      <a:pt x="23386" y="20480"/>
                    </a:cubicBezTo>
                    <a:cubicBezTo>
                      <a:pt x="8878" y="34571"/>
                      <a:pt x="0" y="54298"/>
                      <a:pt x="0" y="76080"/>
                    </a:cubicBezTo>
                    <a:cubicBezTo>
                      <a:pt x="0" y="118934"/>
                      <a:pt x="34770" y="153752"/>
                      <a:pt x="77781" y="153752"/>
                    </a:cubicBezTo>
                    <a:cubicBezTo>
                      <a:pt x="120792" y="153752"/>
                      <a:pt x="155744" y="118934"/>
                      <a:pt x="155744" y="76080"/>
                    </a:cubicBezTo>
                    <a:cubicBezTo>
                      <a:pt x="155744" y="37810"/>
                      <a:pt x="127840" y="6356"/>
                      <a:pt x="91249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4" name="Google Shape;3399;p34"/>
            <p:cNvGrpSpPr/>
            <p:nvPr/>
          </p:nvGrpSpPr>
          <p:grpSpPr>
            <a:xfrm>
              <a:off x="2613008" y="2263792"/>
              <a:ext cx="133689" cy="128228"/>
              <a:chOff x="2613008" y="2263792"/>
              <a:chExt cx="133689" cy="128228"/>
            </a:xfrm>
          </p:grpSpPr>
          <p:sp>
            <p:nvSpPr>
              <p:cNvPr id="95" name="Google Shape;3400;p34"/>
              <p:cNvSpPr/>
              <p:nvPr/>
            </p:nvSpPr>
            <p:spPr>
              <a:xfrm>
                <a:off x="2613008" y="2263792"/>
                <a:ext cx="133689" cy="128228"/>
              </a:xfrm>
              <a:custGeom>
                <a:avLst/>
                <a:gdLst/>
                <a:ahLst/>
                <a:cxnLst/>
                <a:rect l="l" t="t" r="r" b="b"/>
                <a:pathLst>
                  <a:path w="133689" h="128228" extrusionOk="0">
                    <a:moveTo>
                      <a:pt x="76319" y="0"/>
                    </a:moveTo>
                    <a:cubicBezTo>
                      <a:pt x="34118" y="0"/>
                      <a:pt x="0" y="33110"/>
                      <a:pt x="0" y="74069"/>
                    </a:cubicBezTo>
                    <a:cubicBezTo>
                      <a:pt x="0" y="95495"/>
                      <a:pt x="9367" y="114692"/>
                      <a:pt x="24337" y="128229"/>
                    </a:cubicBezTo>
                    <a:cubicBezTo>
                      <a:pt x="12165" y="115092"/>
                      <a:pt x="4518" y="97852"/>
                      <a:pt x="4518" y="78793"/>
                    </a:cubicBezTo>
                    <a:cubicBezTo>
                      <a:pt x="4518" y="37838"/>
                      <a:pt x="38639" y="4720"/>
                      <a:pt x="80841" y="4724"/>
                    </a:cubicBezTo>
                    <a:cubicBezTo>
                      <a:pt x="101365" y="4724"/>
                      <a:pt x="119962" y="12699"/>
                      <a:pt x="133689" y="25479"/>
                    </a:cubicBezTo>
                    <a:cubicBezTo>
                      <a:pt x="119683" y="9934"/>
                      <a:pt x="99264" y="0"/>
                      <a:pt x="76319" y="0"/>
                    </a:cubicBezTo>
                    <a:close/>
                  </a:path>
                </a:pathLst>
              </a:custGeom>
              <a:solidFill>
                <a:srgbClr val="FFFFFF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3401;p34"/>
              <p:cNvSpPr/>
              <p:nvPr/>
            </p:nvSpPr>
            <p:spPr>
              <a:xfrm>
                <a:off x="2613008" y="2263792"/>
                <a:ext cx="133689" cy="128228"/>
              </a:xfrm>
              <a:custGeom>
                <a:avLst/>
                <a:gdLst/>
                <a:ahLst/>
                <a:cxnLst/>
                <a:rect l="l" t="t" r="r" b="b"/>
                <a:pathLst>
                  <a:path w="133689" h="128228" extrusionOk="0">
                    <a:moveTo>
                      <a:pt x="76319" y="0"/>
                    </a:moveTo>
                    <a:cubicBezTo>
                      <a:pt x="34118" y="0"/>
                      <a:pt x="0" y="33110"/>
                      <a:pt x="0" y="74069"/>
                    </a:cubicBezTo>
                    <a:cubicBezTo>
                      <a:pt x="0" y="95495"/>
                      <a:pt x="9367" y="114692"/>
                      <a:pt x="24337" y="128229"/>
                    </a:cubicBezTo>
                    <a:cubicBezTo>
                      <a:pt x="12165" y="115092"/>
                      <a:pt x="4518" y="97852"/>
                      <a:pt x="4518" y="78793"/>
                    </a:cubicBezTo>
                    <a:cubicBezTo>
                      <a:pt x="4518" y="37838"/>
                      <a:pt x="38639" y="4720"/>
                      <a:pt x="80841" y="4724"/>
                    </a:cubicBezTo>
                    <a:cubicBezTo>
                      <a:pt x="101365" y="4724"/>
                      <a:pt x="119962" y="12699"/>
                      <a:pt x="133689" y="25479"/>
                    </a:cubicBezTo>
                    <a:cubicBezTo>
                      <a:pt x="119683" y="9934"/>
                      <a:pt x="99264" y="0"/>
                      <a:pt x="76319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9" name="Google Shape;3394;p34"/>
          <p:cNvGrpSpPr/>
          <p:nvPr/>
        </p:nvGrpSpPr>
        <p:grpSpPr>
          <a:xfrm>
            <a:off x="9742835" y="4394380"/>
            <a:ext cx="180000" cy="180000"/>
            <a:chOff x="2611906" y="2263504"/>
            <a:chExt cx="155788" cy="155784"/>
          </a:xfrm>
        </p:grpSpPr>
        <p:sp>
          <p:nvSpPr>
            <p:cNvPr id="100" name="Google Shape;3395;p34"/>
            <p:cNvSpPr/>
            <p:nvPr/>
          </p:nvSpPr>
          <p:spPr>
            <a:xfrm>
              <a:off x="2611906" y="2263504"/>
              <a:ext cx="155298" cy="155784"/>
            </a:xfrm>
            <a:custGeom>
              <a:avLst/>
              <a:gdLst/>
              <a:ahLst/>
              <a:cxnLst/>
              <a:rect l="l" t="t" r="r" b="b"/>
              <a:pathLst>
                <a:path w="155298" h="155784" extrusionOk="0">
                  <a:moveTo>
                    <a:pt x="0" y="77890"/>
                  </a:moveTo>
                  <a:cubicBezTo>
                    <a:pt x="0" y="34875"/>
                    <a:pt x="34765" y="0"/>
                    <a:pt x="77651" y="0"/>
                  </a:cubicBezTo>
                  <a:cubicBezTo>
                    <a:pt x="120533" y="0"/>
                    <a:pt x="155298" y="34875"/>
                    <a:pt x="155298" y="77890"/>
                  </a:cubicBezTo>
                  <a:cubicBezTo>
                    <a:pt x="155298" y="120910"/>
                    <a:pt x="120533" y="155784"/>
                    <a:pt x="77651" y="155784"/>
                  </a:cubicBezTo>
                  <a:cubicBezTo>
                    <a:pt x="34765" y="155784"/>
                    <a:pt x="0" y="120910"/>
                    <a:pt x="0" y="77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38100" dist="127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1" name="Google Shape;3396;p34"/>
            <p:cNvGrpSpPr/>
            <p:nvPr/>
          </p:nvGrpSpPr>
          <p:grpSpPr>
            <a:xfrm>
              <a:off x="2611951" y="2265537"/>
              <a:ext cx="155743" cy="153751"/>
              <a:chOff x="2611951" y="2265537"/>
              <a:chExt cx="155743" cy="153751"/>
            </a:xfrm>
          </p:grpSpPr>
          <p:sp>
            <p:nvSpPr>
              <p:cNvPr id="105" name="Google Shape;3397;p34"/>
              <p:cNvSpPr/>
              <p:nvPr/>
            </p:nvSpPr>
            <p:spPr>
              <a:xfrm>
                <a:off x="2611951" y="2265537"/>
                <a:ext cx="155743" cy="153751"/>
              </a:xfrm>
              <a:custGeom>
                <a:avLst/>
                <a:gdLst/>
                <a:ahLst/>
                <a:cxnLst/>
                <a:rect l="l" t="t" r="r" b="b"/>
                <a:pathLst>
                  <a:path w="155743" h="153751" extrusionOk="0">
                    <a:moveTo>
                      <a:pt x="91249" y="0"/>
                    </a:moveTo>
                    <a:cubicBezTo>
                      <a:pt x="125063" y="6894"/>
                      <a:pt x="150428" y="36826"/>
                      <a:pt x="150428" y="72550"/>
                    </a:cubicBezTo>
                    <a:cubicBezTo>
                      <a:pt x="150428" y="113384"/>
                      <a:pt x="117173" y="146340"/>
                      <a:pt x="76186" y="146340"/>
                    </a:cubicBezTo>
                    <a:cubicBezTo>
                      <a:pt x="35207" y="146340"/>
                      <a:pt x="1947" y="113384"/>
                      <a:pt x="1947" y="72550"/>
                    </a:cubicBezTo>
                    <a:cubicBezTo>
                      <a:pt x="1947" y="52314"/>
                      <a:pt x="10161" y="33826"/>
                      <a:pt x="23386" y="20480"/>
                    </a:cubicBezTo>
                    <a:cubicBezTo>
                      <a:pt x="8878" y="34571"/>
                      <a:pt x="0" y="54298"/>
                      <a:pt x="0" y="76080"/>
                    </a:cubicBezTo>
                    <a:cubicBezTo>
                      <a:pt x="0" y="118934"/>
                      <a:pt x="34770" y="153752"/>
                      <a:pt x="77781" y="153752"/>
                    </a:cubicBezTo>
                    <a:cubicBezTo>
                      <a:pt x="120792" y="153752"/>
                      <a:pt x="155744" y="118934"/>
                      <a:pt x="155744" y="76080"/>
                    </a:cubicBezTo>
                    <a:cubicBezTo>
                      <a:pt x="155744" y="37810"/>
                      <a:pt x="127840" y="6356"/>
                      <a:pt x="91249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3398;p34"/>
              <p:cNvSpPr/>
              <p:nvPr/>
            </p:nvSpPr>
            <p:spPr>
              <a:xfrm>
                <a:off x="2611951" y="2265537"/>
                <a:ext cx="155743" cy="153751"/>
              </a:xfrm>
              <a:custGeom>
                <a:avLst/>
                <a:gdLst/>
                <a:ahLst/>
                <a:cxnLst/>
                <a:rect l="l" t="t" r="r" b="b"/>
                <a:pathLst>
                  <a:path w="155743" h="153751" extrusionOk="0">
                    <a:moveTo>
                      <a:pt x="91249" y="0"/>
                    </a:moveTo>
                    <a:cubicBezTo>
                      <a:pt x="125063" y="6894"/>
                      <a:pt x="150428" y="36826"/>
                      <a:pt x="150428" y="72550"/>
                    </a:cubicBezTo>
                    <a:cubicBezTo>
                      <a:pt x="150428" y="113384"/>
                      <a:pt x="117173" y="146340"/>
                      <a:pt x="76186" y="146340"/>
                    </a:cubicBezTo>
                    <a:cubicBezTo>
                      <a:pt x="35207" y="146340"/>
                      <a:pt x="1947" y="113384"/>
                      <a:pt x="1947" y="72550"/>
                    </a:cubicBezTo>
                    <a:cubicBezTo>
                      <a:pt x="1947" y="52314"/>
                      <a:pt x="10161" y="33826"/>
                      <a:pt x="23386" y="20480"/>
                    </a:cubicBezTo>
                    <a:cubicBezTo>
                      <a:pt x="8878" y="34571"/>
                      <a:pt x="0" y="54298"/>
                      <a:pt x="0" y="76080"/>
                    </a:cubicBezTo>
                    <a:cubicBezTo>
                      <a:pt x="0" y="118934"/>
                      <a:pt x="34770" y="153752"/>
                      <a:pt x="77781" y="153752"/>
                    </a:cubicBezTo>
                    <a:cubicBezTo>
                      <a:pt x="120792" y="153752"/>
                      <a:pt x="155744" y="118934"/>
                      <a:pt x="155744" y="76080"/>
                    </a:cubicBezTo>
                    <a:cubicBezTo>
                      <a:pt x="155744" y="37810"/>
                      <a:pt x="127840" y="6356"/>
                      <a:pt x="91249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2" name="Google Shape;3399;p34"/>
            <p:cNvGrpSpPr/>
            <p:nvPr/>
          </p:nvGrpSpPr>
          <p:grpSpPr>
            <a:xfrm>
              <a:off x="2613008" y="2263792"/>
              <a:ext cx="133689" cy="128228"/>
              <a:chOff x="2613008" y="2263792"/>
              <a:chExt cx="133689" cy="128228"/>
            </a:xfrm>
          </p:grpSpPr>
          <p:sp>
            <p:nvSpPr>
              <p:cNvPr id="103" name="Google Shape;3400;p34"/>
              <p:cNvSpPr/>
              <p:nvPr/>
            </p:nvSpPr>
            <p:spPr>
              <a:xfrm>
                <a:off x="2613008" y="2263792"/>
                <a:ext cx="133689" cy="128228"/>
              </a:xfrm>
              <a:custGeom>
                <a:avLst/>
                <a:gdLst/>
                <a:ahLst/>
                <a:cxnLst/>
                <a:rect l="l" t="t" r="r" b="b"/>
                <a:pathLst>
                  <a:path w="133689" h="128228" extrusionOk="0">
                    <a:moveTo>
                      <a:pt x="76319" y="0"/>
                    </a:moveTo>
                    <a:cubicBezTo>
                      <a:pt x="34118" y="0"/>
                      <a:pt x="0" y="33110"/>
                      <a:pt x="0" y="74069"/>
                    </a:cubicBezTo>
                    <a:cubicBezTo>
                      <a:pt x="0" y="95495"/>
                      <a:pt x="9367" y="114692"/>
                      <a:pt x="24337" y="128229"/>
                    </a:cubicBezTo>
                    <a:cubicBezTo>
                      <a:pt x="12165" y="115092"/>
                      <a:pt x="4518" y="97852"/>
                      <a:pt x="4518" y="78793"/>
                    </a:cubicBezTo>
                    <a:cubicBezTo>
                      <a:pt x="4518" y="37838"/>
                      <a:pt x="38639" y="4720"/>
                      <a:pt x="80841" y="4724"/>
                    </a:cubicBezTo>
                    <a:cubicBezTo>
                      <a:pt x="101365" y="4724"/>
                      <a:pt x="119962" y="12699"/>
                      <a:pt x="133689" y="25479"/>
                    </a:cubicBezTo>
                    <a:cubicBezTo>
                      <a:pt x="119683" y="9934"/>
                      <a:pt x="99264" y="0"/>
                      <a:pt x="76319" y="0"/>
                    </a:cubicBezTo>
                    <a:close/>
                  </a:path>
                </a:pathLst>
              </a:custGeom>
              <a:solidFill>
                <a:srgbClr val="FFFFFF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3401;p34"/>
              <p:cNvSpPr/>
              <p:nvPr/>
            </p:nvSpPr>
            <p:spPr>
              <a:xfrm>
                <a:off x="2613008" y="2263792"/>
                <a:ext cx="133689" cy="128228"/>
              </a:xfrm>
              <a:custGeom>
                <a:avLst/>
                <a:gdLst/>
                <a:ahLst/>
                <a:cxnLst/>
                <a:rect l="l" t="t" r="r" b="b"/>
                <a:pathLst>
                  <a:path w="133689" h="128228" extrusionOk="0">
                    <a:moveTo>
                      <a:pt x="76319" y="0"/>
                    </a:moveTo>
                    <a:cubicBezTo>
                      <a:pt x="34118" y="0"/>
                      <a:pt x="0" y="33110"/>
                      <a:pt x="0" y="74069"/>
                    </a:cubicBezTo>
                    <a:cubicBezTo>
                      <a:pt x="0" y="95495"/>
                      <a:pt x="9367" y="114692"/>
                      <a:pt x="24337" y="128229"/>
                    </a:cubicBezTo>
                    <a:cubicBezTo>
                      <a:pt x="12165" y="115092"/>
                      <a:pt x="4518" y="97852"/>
                      <a:pt x="4518" y="78793"/>
                    </a:cubicBezTo>
                    <a:cubicBezTo>
                      <a:pt x="4518" y="37838"/>
                      <a:pt x="38639" y="4720"/>
                      <a:pt x="80841" y="4724"/>
                    </a:cubicBezTo>
                    <a:cubicBezTo>
                      <a:pt x="101365" y="4724"/>
                      <a:pt x="119962" y="12699"/>
                      <a:pt x="133689" y="25479"/>
                    </a:cubicBezTo>
                    <a:cubicBezTo>
                      <a:pt x="119683" y="9934"/>
                      <a:pt x="99264" y="0"/>
                      <a:pt x="76319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" name="Прямоугольник 3"/>
          <p:cNvSpPr/>
          <p:nvPr/>
        </p:nvSpPr>
        <p:spPr>
          <a:xfrm>
            <a:off x="6085452" y="537421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atin typeface="Cambria" pitchFamily="18" charset="0"/>
                <a:ea typeface="Cambria" pitchFamily="18" charset="0"/>
              </a:rPr>
              <a:t>Перечни </a:t>
            </a:r>
            <a:r>
              <a:rPr lang="ru-RU" b="1" dirty="0">
                <a:latin typeface="Cambria" pitchFamily="18" charset="0"/>
                <a:ea typeface="Cambria" pitchFamily="18" charset="0"/>
              </a:rPr>
              <a:t>вопросов для педагогов и родителей по</a:t>
            </a:r>
          </a:p>
          <a:p>
            <a:pPr algn="ctr"/>
            <a:r>
              <a:rPr lang="ru-RU" b="1" dirty="0">
                <a:latin typeface="Cambria" pitchFamily="18" charset="0"/>
                <a:ea typeface="Cambria" pitchFamily="18" charset="0"/>
              </a:rPr>
              <a:t>наблюдению за поведением, эмоциональным и физическим </a:t>
            </a:r>
            <a:r>
              <a:rPr lang="ru-RU" b="1" dirty="0" smtClean="0">
                <a:latin typeface="Cambria" pitchFamily="18" charset="0"/>
                <a:ea typeface="Cambria" pitchFamily="18" charset="0"/>
              </a:rPr>
              <a:t>состоянием обучающихся</a:t>
            </a:r>
            <a:r>
              <a:rPr lang="ru-RU" b="1" dirty="0">
                <a:latin typeface="Cambria" pitchFamily="18" charset="0"/>
                <a:ea typeface="Cambria" pitchFamily="18" charset="0"/>
              </a:rPr>
              <a:t>, особенностями их взаимодействия</a:t>
            </a:r>
          </a:p>
        </p:txBody>
      </p:sp>
    </p:spTree>
    <p:extLst>
      <p:ext uri="{BB962C8B-B14F-4D97-AF65-F5344CB8AC3E}">
        <p14:creationId xmlns:p14="http://schemas.microsoft.com/office/powerpoint/2010/main" val="212191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5989" y="55037"/>
            <a:ext cx="609128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4000" b="1" cap="none" spc="0" dirty="0" smtClean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РАБОТА С РОДИТЕЛЯМИ</a:t>
            </a:r>
            <a:endParaRPr lang="ru-RU" sz="4000" b="1" cap="none" spc="0" dirty="0">
              <a:ln w="1905"/>
              <a:solidFill>
                <a:srgbClr val="CC009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ea typeface="Cambria" pitchFamily="18" charset="0"/>
            </a:endParaRPr>
          </a:p>
        </p:txBody>
      </p:sp>
      <p:grpSp>
        <p:nvGrpSpPr>
          <p:cNvPr id="4" name="Google Shape;3211;p34"/>
          <p:cNvGrpSpPr/>
          <p:nvPr/>
        </p:nvGrpSpPr>
        <p:grpSpPr>
          <a:xfrm>
            <a:off x="3545667" y="866586"/>
            <a:ext cx="4320000" cy="900000"/>
            <a:chOff x="1315658" y="1560986"/>
            <a:chExt cx="1080220" cy="1080220"/>
          </a:xfrm>
          <a:solidFill>
            <a:srgbClr val="CC3399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" name="Google Shape;3212;p34"/>
            <p:cNvSpPr/>
            <p:nvPr/>
          </p:nvSpPr>
          <p:spPr>
            <a:xfrm>
              <a:off x="1315658" y="1560986"/>
              <a:ext cx="1080220" cy="1080220"/>
            </a:xfrm>
            <a:custGeom>
              <a:avLst/>
              <a:gdLst/>
              <a:ahLst/>
              <a:cxnLst/>
              <a:rect l="l" t="t" r="r" b="b"/>
              <a:pathLst>
                <a:path w="698042" h="698042" extrusionOk="0">
                  <a:moveTo>
                    <a:pt x="0" y="0"/>
                  </a:moveTo>
                  <a:lnTo>
                    <a:pt x="698043" y="0"/>
                  </a:lnTo>
                  <a:lnTo>
                    <a:pt x="698043" y="698042"/>
                  </a:lnTo>
                  <a:lnTo>
                    <a:pt x="0" y="698042"/>
                  </a:lnTo>
                  <a:lnTo>
                    <a:pt x="0" y="0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 b="1" i="0" u="none" strike="noStrike" cap="none" dirty="0" smtClean="0">
                  <a:solidFill>
                    <a:schemeClr val="bg1"/>
                  </a:solidFill>
                  <a:latin typeface="Cambria" pitchFamily="18" charset="0"/>
                  <a:ea typeface="Cambria" pitchFamily="18" charset="0"/>
                  <a:cs typeface="Arial"/>
                  <a:sym typeface="Arial"/>
                </a:rPr>
                <a:t>ДОРОЖНАЯ КАРТА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 b="1" i="0" u="none" strike="noStrike" cap="none" dirty="0" smtClean="0">
                  <a:solidFill>
                    <a:schemeClr val="bg1"/>
                  </a:solidFill>
                  <a:latin typeface="Cambria" pitchFamily="18" charset="0"/>
                  <a:ea typeface="Cambria" pitchFamily="18" charset="0"/>
                  <a:cs typeface="Arial"/>
                  <a:sym typeface="Arial"/>
                </a:rPr>
                <a:t>ИНФОРМАЦИОННОЙ СТРАТЕГИИ</a:t>
              </a:r>
              <a:endParaRPr sz="2000" b="1" i="0" u="none" strike="noStrike" cap="none" dirty="0">
                <a:solidFill>
                  <a:schemeClr val="bg1"/>
                </a:solidFill>
                <a:latin typeface="Cambria" pitchFamily="18" charset="0"/>
                <a:ea typeface="Cambria" pitchFamily="18" charset="0"/>
                <a:cs typeface="Arial"/>
                <a:sym typeface="Arial"/>
              </a:endParaRPr>
            </a:p>
          </p:txBody>
        </p:sp>
        <p:grpSp>
          <p:nvGrpSpPr>
            <p:cNvPr id="6" name="Google Shape;3213;p34"/>
            <p:cNvGrpSpPr/>
            <p:nvPr/>
          </p:nvGrpSpPr>
          <p:grpSpPr>
            <a:xfrm>
              <a:off x="1376316" y="1620272"/>
              <a:ext cx="958201" cy="960937"/>
              <a:chOff x="970975" y="975229"/>
              <a:chExt cx="619553" cy="621322"/>
            </a:xfrm>
            <a:grpFill/>
          </p:grpSpPr>
          <p:grpSp>
            <p:nvGrpSpPr>
              <p:cNvPr id="7" name="Google Shape;3214;p34"/>
              <p:cNvGrpSpPr/>
              <p:nvPr/>
            </p:nvGrpSpPr>
            <p:grpSpPr>
              <a:xfrm>
                <a:off x="970975" y="975229"/>
                <a:ext cx="619553" cy="6015"/>
                <a:chOff x="970975" y="975229"/>
                <a:chExt cx="619553" cy="6015"/>
              </a:xfrm>
              <a:grpFill/>
            </p:grpSpPr>
            <p:sp>
              <p:nvSpPr>
                <p:cNvPr id="176" name="Google Shape;3215;p34"/>
                <p:cNvSpPr/>
                <p:nvPr/>
              </p:nvSpPr>
              <p:spPr>
                <a:xfrm>
                  <a:off x="970975" y="975229"/>
                  <a:ext cx="6011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5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4" y="0"/>
                      </a:cubicBezTo>
                      <a:cubicBezTo>
                        <a:pt x="4667" y="0"/>
                        <a:pt x="6011" y="1348"/>
                        <a:pt x="6011" y="3008"/>
                      </a:cubicBezTo>
                      <a:cubicBezTo>
                        <a:pt x="6011" y="4667"/>
                        <a:pt x="4667" y="6016"/>
                        <a:pt x="3004" y="6016"/>
                      </a:cubicBezTo>
                      <a:cubicBezTo>
                        <a:pt x="1344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7" name="Google Shape;3216;p34"/>
                <p:cNvSpPr/>
                <p:nvPr/>
              </p:nvSpPr>
              <p:spPr>
                <a:xfrm>
                  <a:off x="1339099" y="975229"/>
                  <a:ext cx="6011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5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4" y="0"/>
                      </a:cubicBezTo>
                      <a:cubicBezTo>
                        <a:pt x="4667" y="0"/>
                        <a:pt x="6011" y="1348"/>
                        <a:pt x="6011" y="3008"/>
                      </a:cubicBezTo>
                      <a:cubicBezTo>
                        <a:pt x="6011" y="4667"/>
                        <a:pt x="4667" y="6016"/>
                        <a:pt x="3004" y="6016"/>
                      </a:cubicBezTo>
                      <a:cubicBezTo>
                        <a:pt x="1344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8" name="Google Shape;3217;p34"/>
                <p:cNvSpPr/>
                <p:nvPr/>
              </p:nvSpPr>
              <p:spPr>
                <a:xfrm>
                  <a:off x="1155035" y="975229"/>
                  <a:ext cx="6015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5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8" y="0"/>
                        <a:pt x="6016" y="1348"/>
                        <a:pt x="6016" y="3008"/>
                      </a:cubicBezTo>
                      <a:cubicBezTo>
                        <a:pt x="6016" y="4667"/>
                        <a:pt x="4668" y="6016"/>
                        <a:pt x="3008" y="6016"/>
                      </a:cubicBezTo>
                      <a:cubicBezTo>
                        <a:pt x="1348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9" name="Google Shape;3218;p34"/>
                <p:cNvSpPr/>
                <p:nvPr/>
              </p:nvSpPr>
              <p:spPr>
                <a:xfrm>
                  <a:off x="1523159" y="975229"/>
                  <a:ext cx="6015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5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7" y="0"/>
                        <a:pt x="6015" y="1348"/>
                        <a:pt x="6015" y="3008"/>
                      </a:cubicBezTo>
                      <a:cubicBezTo>
                        <a:pt x="6015" y="4667"/>
                        <a:pt x="4667" y="6016"/>
                        <a:pt x="3008" y="6016"/>
                      </a:cubicBezTo>
                      <a:cubicBezTo>
                        <a:pt x="1348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0" name="Google Shape;3219;p34"/>
                <p:cNvSpPr/>
                <p:nvPr/>
              </p:nvSpPr>
              <p:spPr>
                <a:xfrm>
                  <a:off x="1032328" y="975229"/>
                  <a:ext cx="6011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5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8" y="0"/>
                      </a:cubicBezTo>
                      <a:cubicBezTo>
                        <a:pt x="4667" y="0"/>
                        <a:pt x="6011" y="1348"/>
                        <a:pt x="6011" y="3008"/>
                      </a:cubicBezTo>
                      <a:cubicBezTo>
                        <a:pt x="6011" y="4667"/>
                        <a:pt x="4667" y="6016"/>
                        <a:pt x="3008" y="6016"/>
                      </a:cubicBezTo>
                      <a:cubicBezTo>
                        <a:pt x="1344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1" name="Google Shape;3220;p34"/>
                <p:cNvSpPr/>
                <p:nvPr/>
              </p:nvSpPr>
              <p:spPr>
                <a:xfrm>
                  <a:off x="1400452" y="975229"/>
                  <a:ext cx="6011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5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8" y="0"/>
                      </a:cubicBezTo>
                      <a:cubicBezTo>
                        <a:pt x="4668" y="0"/>
                        <a:pt x="6012" y="1348"/>
                        <a:pt x="6012" y="3008"/>
                      </a:cubicBezTo>
                      <a:cubicBezTo>
                        <a:pt x="6012" y="4667"/>
                        <a:pt x="4668" y="6016"/>
                        <a:pt x="3008" y="6016"/>
                      </a:cubicBezTo>
                      <a:cubicBezTo>
                        <a:pt x="1344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2" name="Google Shape;3221;p34"/>
                <p:cNvSpPr/>
                <p:nvPr/>
              </p:nvSpPr>
              <p:spPr>
                <a:xfrm>
                  <a:off x="1216388" y="975229"/>
                  <a:ext cx="6015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5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8" y="0"/>
                        <a:pt x="6015" y="1348"/>
                        <a:pt x="6015" y="3008"/>
                      </a:cubicBezTo>
                      <a:cubicBezTo>
                        <a:pt x="6015" y="4667"/>
                        <a:pt x="4668" y="6016"/>
                        <a:pt x="3008" y="6016"/>
                      </a:cubicBezTo>
                      <a:cubicBezTo>
                        <a:pt x="1348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3" name="Google Shape;3222;p34"/>
                <p:cNvSpPr/>
                <p:nvPr/>
              </p:nvSpPr>
              <p:spPr>
                <a:xfrm>
                  <a:off x="1584513" y="975229"/>
                  <a:ext cx="6015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5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7" y="0"/>
                        <a:pt x="6015" y="1348"/>
                        <a:pt x="6015" y="3008"/>
                      </a:cubicBezTo>
                      <a:cubicBezTo>
                        <a:pt x="6015" y="4667"/>
                        <a:pt x="4667" y="6016"/>
                        <a:pt x="3008" y="6016"/>
                      </a:cubicBezTo>
                      <a:cubicBezTo>
                        <a:pt x="1348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4" name="Google Shape;3223;p34"/>
                <p:cNvSpPr/>
                <p:nvPr/>
              </p:nvSpPr>
              <p:spPr>
                <a:xfrm>
                  <a:off x="1093681" y="975229"/>
                  <a:ext cx="6011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5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7" y="0"/>
                        <a:pt x="6011" y="1348"/>
                        <a:pt x="6011" y="3008"/>
                      </a:cubicBezTo>
                      <a:cubicBezTo>
                        <a:pt x="6011" y="4667"/>
                        <a:pt x="4667" y="6016"/>
                        <a:pt x="3008" y="6016"/>
                      </a:cubicBezTo>
                      <a:cubicBezTo>
                        <a:pt x="1348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5" name="Google Shape;3224;p34"/>
                <p:cNvSpPr/>
                <p:nvPr/>
              </p:nvSpPr>
              <p:spPr>
                <a:xfrm>
                  <a:off x="1461806" y="975229"/>
                  <a:ext cx="6011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5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8" y="0"/>
                        <a:pt x="6012" y="1348"/>
                        <a:pt x="6012" y="3008"/>
                      </a:cubicBezTo>
                      <a:cubicBezTo>
                        <a:pt x="6012" y="4667"/>
                        <a:pt x="4668" y="6016"/>
                        <a:pt x="3008" y="6016"/>
                      </a:cubicBezTo>
                      <a:cubicBezTo>
                        <a:pt x="1348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6" name="Google Shape;3225;p34"/>
                <p:cNvSpPr/>
                <p:nvPr/>
              </p:nvSpPr>
              <p:spPr>
                <a:xfrm>
                  <a:off x="1277746" y="975229"/>
                  <a:ext cx="6011" cy="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5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4" y="0"/>
                      </a:cubicBezTo>
                      <a:cubicBezTo>
                        <a:pt x="4663" y="0"/>
                        <a:pt x="6011" y="1348"/>
                        <a:pt x="6011" y="3008"/>
                      </a:cubicBezTo>
                      <a:cubicBezTo>
                        <a:pt x="6011" y="4667"/>
                        <a:pt x="4663" y="6016"/>
                        <a:pt x="3004" y="6016"/>
                      </a:cubicBezTo>
                      <a:cubicBezTo>
                        <a:pt x="1344" y="6016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" name="Google Shape;3226;p34"/>
              <p:cNvGrpSpPr/>
              <p:nvPr/>
            </p:nvGrpSpPr>
            <p:grpSpPr>
              <a:xfrm>
                <a:off x="970975" y="1326837"/>
                <a:ext cx="619553" cy="6011"/>
                <a:chOff x="970975" y="1326837"/>
                <a:chExt cx="619553" cy="6011"/>
              </a:xfrm>
              <a:grpFill/>
            </p:grpSpPr>
            <p:sp>
              <p:nvSpPr>
                <p:cNvPr id="165" name="Google Shape;3227;p34"/>
                <p:cNvSpPr/>
                <p:nvPr/>
              </p:nvSpPr>
              <p:spPr>
                <a:xfrm>
                  <a:off x="970975" y="132683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" name="Google Shape;3228;p34"/>
                <p:cNvSpPr/>
                <p:nvPr/>
              </p:nvSpPr>
              <p:spPr>
                <a:xfrm>
                  <a:off x="1339099" y="132683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" name="Google Shape;3229;p34"/>
                <p:cNvSpPr/>
                <p:nvPr/>
              </p:nvSpPr>
              <p:spPr>
                <a:xfrm>
                  <a:off x="1155035" y="1326837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" name="Google Shape;3230;p34"/>
                <p:cNvSpPr/>
                <p:nvPr/>
              </p:nvSpPr>
              <p:spPr>
                <a:xfrm>
                  <a:off x="1523159" y="1326837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" name="Google Shape;3231;p34"/>
                <p:cNvSpPr/>
                <p:nvPr/>
              </p:nvSpPr>
              <p:spPr>
                <a:xfrm>
                  <a:off x="1032328" y="132683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0" name="Google Shape;3232;p34"/>
                <p:cNvSpPr/>
                <p:nvPr/>
              </p:nvSpPr>
              <p:spPr>
                <a:xfrm>
                  <a:off x="1400452" y="132683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1" name="Google Shape;3233;p34"/>
                <p:cNvSpPr/>
                <p:nvPr/>
              </p:nvSpPr>
              <p:spPr>
                <a:xfrm>
                  <a:off x="1216388" y="1326837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2" name="Google Shape;3234;p34"/>
                <p:cNvSpPr/>
                <p:nvPr/>
              </p:nvSpPr>
              <p:spPr>
                <a:xfrm>
                  <a:off x="1584513" y="1326837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3" name="Google Shape;3235;p34"/>
                <p:cNvSpPr/>
                <p:nvPr/>
              </p:nvSpPr>
              <p:spPr>
                <a:xfrm>
                  <a:off x="1093681" y="132683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4" name="Google Shape;3236;p34"/>
                <p:cNvSpPr/>
                <p:nvPr/>
              </p:nvSpPr>
              <p:spPr>
                <a:xfrm>
                  <a:off x="1461806" y="132683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5" name="Google Shape;3237;p34"/>
                <p:cNvSpPr/>
                <p:nvPr/>
              </p:nvSpPr>
              <p:spPr>
                <a:xfrm>
                  <a:off x="1277746" y="132683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8"/>
                        <a:pt x="4663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" name="Google Shape;3238;p34"/>
              <p:cNvGrpSpPr/>
              <p:nvPr/>
            </p:nvGrpSpPr>
            <p:grpSpPr>
              <a:xfrm>
                <a:off x="970975" y="1151035"/>
                <a:ext cx="619553" cy="6011"/>
                <a:chOff x="970975" y="1151035"/>
                <a:chExt cx="619553" cy="6011"/>
              </a:xfrm>
              <a:grpFill/>
            </p:grpSpPr>
            <p:sp>
              <p:nvSpPr>
                <p:cNvPr id="154" name="Google Shape;3239;p34"/>
                <p:cNvSpPr/>
                <p:nvPr/>
              </p:nvSpPr>
              <p:spPr>
                <a:xfrm>
                  <a:off x="970975" y="115103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1"/>
                        <a:pt x="3004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5" name="Google Shape;3240;p34"/>
                <p:cNvSpPr/>
                <p:nvPr/>
              </p:nvSpPr>
              <p:spPr>
                <a:xfrm>
                  <a:off x="1339099" y="115103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1"/>
                        <a:pt x="3004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6" name="Google Shape;3241;p34"/>
                <p:cNvSpPr/>
                <p:nvPr/>
              </p:nvSpPr>
              <p:spPr>
                <a:xfrm>
                  <a:off x="1155035" y="1151035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3"/>
                        <a:pt x="4668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" name="Google Shape;3242;p34"/>
                <p:cNvSpPr/>
                <p:nvPr/>
              </p:nvSpPr>
              <p:spPr>
                <a:xfrm>
                  <a:off x="1523159" y="1151035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3"/>
                        <a:pt x="4667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8" name="Google Shape;3243;p34"/>
                <p:cNvSpPr/>
                <p:nvPr/>
              </p:nvSpPr>
              <p:spPr>
                <a:xfrm>
                  <a:off x="1032328" y="115103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1"/>
                        <a:pt x="3008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9" name="Google Shape;3244;p34"/>
                <p:cNvSpPr/>
                <p:nvPr/>
              </p:nvSpPr>
              <p:spPr>
                <a:xfrm>
                  <a:off x="1400452" y="115103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3"/>
                        <a:pt x="4668" y="6011"/>
                        <a:pt x="3008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0" name="Google Shape;3245;p34"/>
                <p:cNvSpPr/>
                <p:nvPr/>
              </p:nvSpPr>
              <p:spPr>
                <a:xfrm>
                  <a:off x="1216388" y="1151035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3"/>
                        <a:pt x="4668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1" name="Google Shape;3246;p34"/>
                <p:cNvSpPr/>
                <p:nvPr/>
              </p:nvSpPr>
              <p:spPr>
                <a:xfrm>
                  <a:off x="1584513" y="1151035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3"/>
                        <a:pt x="4667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" name="Google Shape;3247;p34"/>
                <p:cNvSpPr/>
                <p:nvPr/>
              </p:nvSpPr>
              <p:spPr>
                <a:xfrm>
                  <a:off x="1093681" y="115103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" name="Google Shape;3248;p34"/>
                <p:cNvSpPr/>
                <p:nvPr/>
              </p:nvSpPr>
              <p:spPr>
                <a:xfrm>
                  <a:off x="1461806" y="115103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3"/>
                        <a:pt x="4668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" name="Google Shape;3249;p34"/>
                <p:cNvSpPr/>
                <p:nvPr/>
              </p:nvSpPr>
              <p:spPr>
                <a:xfrm>
                  <a:off x="1277746" y="115103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3"/>
                        <a:pt x="4663" y="6011"/>
                        <a:pt x="3004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" name="Google Shape;3250;p34"/>
              <p:cNvGrpSpPr/>
              <p:nvPr/>
            </p:nvGrpSpPr>
            <p:grpSpPr>
              <a:xfrm>
                <a:off x="970975" y="1502639"/>
                <a:ext cx="619553" cy="6011"/>
                <a:chOff x="970975" y="1502639"/>
                <a:chExt cx="619553" cy="6011"/>
              </a:xfrm>
              <a:grpFill/>
            </p:grpSpPr>
            <p:sp>
              <p:nvSpPr>
                <p:cNvPr id="143" name="Google Shape;3251;p34"/>
                <p:cNvSpPr/>
                <p:nvPr/>
              </p:nvSpPr>
              <p:spPr>
                <a:xfrm>
                  <a:off x="970975" y="150263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4" name="Google Shape;3252;p34"/>
                <p:cNvSpPr/>
                <p:nvPr/>
              </p:nvSpPr>
              <p:spPr>
                <a:xfrm>
                  <a:off x="1339099" y="150263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5" name="Google Shape;3253;p34"/>
                <p:cNvSpPr/>
                <p:nvPr/>
              </p:nvSpPr>
              <p:spPr>
                <a:xfrm>
                  <a:off x="1155035" y="1502639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8"/>
                      </a:cubicBezTo>
                      <a:cubicBezTo>
                        <a:pt x="6016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6" name="Google Shape;3254;p34"/>
                <p:cNvSpPr/>
                <p:nvPr/>
              </p:nvSpPr>
              <p:spPr>
                <a:xfrm>
                  <a:off x="1523159" y="1502639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8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7" name="Google Shape;3255;p34"/>
                <p:cNvSpPr/>
                <p:nvPr/>
              </p:nvSpPr>
              <p:spPr>
                <a:xfrm>
                  <a:off x="1032328" y="150263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8" name="Google Shape;3256;p34"/>
                <p:cNvSpPr/>
                <p:nvPr/>
              </p:nvSpPr>
              <p:spPr>
                <a:xfrm>
                  <a:off x="1400452" y="150263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8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9" name="Google Shape;3257;p34"/>
                <p:cNvSpPr/>
                <p:nvPr/>
              </p:nvSpPr>
              <p:spPr>
                <a:xfrm>
                  <a:off x="1216388" y="1502639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8"/>
                      </a:cubicBezTo>
                      <a:cubicBezTo>
                        <a:pt x="6015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" name="Google Shape;3258;p34"/>
                <p:cNvSpPr/>
                <p:nvPr/>
              </p:nvSpPr>
              <p:spPr>
                <a:xfrm>
                  <a:off x="1584513" y="1502639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8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" name="Google Shape;3259;p34"/>
                <p:cNvSpPr/>
                <p:nvPr/>
              </p:nvSpPr>
              <p:spPr>
                <a:xfrm>
                  <a:off x="1093681" y="150263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2" name="Google Shape;3260;p34"/>
                <p:cNvSpPr/>
                <p:nvPr/>
              </p:nvSpPr>
              <p:spPr>
                <a:xfrm>
                  <a:off x="1461806" y="150263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8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3" name="Google Shape;3261;p34"/>
                <p:cNvSpPr/>
                <p:nvPr/>
              </p:nvSpPr>
              <p:spPr>
                <a:xfrm>
                  <a:off x="1277746" y="150263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8"/>
                      </a:cubicBezTo>
                      <a:cubicBezTo>
                        <a:pt x="6011" y="4667"/>
                        <a:pt x="4663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" name="Google Shape;3262;p34"/>
              <p:cNvGrpSpPr/>
              <p:nvPr/>
            </p:nvGrpSpPr>
            <p:grpSpPr>
              <a:xfrm>
                <a:off x="970975" y="1063134"/>
                <a:ext cx="619553" cy="6011"/>
                <a:chOff x="970975" y="1063134"/>
                <a:chExt cx="619553" cy="6011"/>
              </a:xfrm>
              <a:grpFill/>
            </p:grpSpPr>
            <p:sp>
              <p:nvSpPr>
                <p:cNvPr id="132" name="Google Shape;3263;p34"/>
                <p:cNvSpPr/>
                <p:nvPr/>
              </p:nvSpPr>
              <p:spPr>
                <a:xfrm>
                  <a:off x="970975" y="106313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2"/>
                        <a:pt x="3004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" name="Google Shape;3264;p34"/>
                <p:cNvSpPr/>
                <p:nvPr/>
              </p:nvSpPr>
              <p:spPr>
                <a:xfrm>
                  <a:off x="1339099" y="106313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2"/>
                        <a:pt x="3004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" name="Google Shape;3265;p34"/>
                <p:cNvSpPr/>
                <p:nvPr/>
              </p:nvSpPr>
              <p:spPr>
                <a:xfrm>
                  <a:off x="1155035" y="1063134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3"/>
                        <a:pt x="4668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" name="Google Shape;3266;p34"/>
                <p:cNvSpPr/>
                <p:nvPr/>
              </p:nvSpPr>
              <p:spPr>
                <a:xfrm>
                  <a:off x="1523159" y="1063134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3"/>
                        <a:pt x="4667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" name="Google Shape;3267;p34"/>
                <p:cNvSpPr/>
                <p:nvPr/>
              </p:nvSpPr>
              <p:spPr>
                <a:xfrm>
                  <a:off x="1032328" y="106313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2"/>
                        <a:pt x="3008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" name="Google Shape;3268;p34"/>
                <p:cNvSpPr/>
                <p:nvPr/>
              </p:nvSpPr>
              <p:spPr>
                <a:xfrm>
                  <a:off x="1400452" y="106313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3"/>
                        <a:pt x="4668" y="6012"/>
                        <a:pt x="3008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" name="Google Shape;3269;p34"/>
                <p:cNvSpPr/>
                <p:nvPr/>
              </p:nvSpPr>
              <p:spPr>
                <a:xfrm>
                  <a:off x="1216388" y="1063134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3"/>
                        <a:pt x="4668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" name="Google Shape;3270;p34"/>
                <p:cNvSpPr/>
                <p:nvPr/>
              </p:nvSpPr>
              <p:spPr>
                <a:xfrm>
                  <a:off x="1584513" y="1063134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3"/>
                        <a:pt x="4667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" name="Google Shape;3271;p34"/>
                <p:cNvSpPr/>
                <p:nvPr/>
              </p:nvSpPr>
              <p:spPr>
                <a:xfrm>
                  <a:off x="1093681" y="106313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" name="Google Shape;3272;p34"/>
                <p:cNvSpPr/>
                <p:nvPr/>
              </p:nvSpPr>
              <p:spPr>
                <a:xfrm>
                  <a:off x="1461806" y="106313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3"/>
                        <a:pt x="4668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" name="Google Shape;3273;p34"/>
                <p:cNvSpPr/>
                <p:nvPr/>
              </p:nvSpPr>
              <p:spPr>
                <a:xfrm>
                  <a:off x="1277746" y="106313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3"/>
                        <a:pt x="4663" y="6012"/>
                        <a:pt x="3004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2" name="Google Shape;3274;p34"/>
              <p:cNvGrpSpPr/>
              <p:nvPr/>
            </p:nvGrpSpPr>
            <p:grpSpPr>
              <a:xfrm>
                <a:off x="970975" y="1414738"/>
                <a:ext cx="619553" cy="6011"/>
                <a:chOff x="970975" y="1414738"/>
                <a:chExt cx="619553" cy="6011"/>
              </a:xfrm>
              <a:grpFill/>
            </p:grpSpPr>
            <p:sp>
              <p:nvSpPr>
                <p:cNvPr id="121" name="Google Shape;3275;p34"/>
                <p:cNvSpPr/>
                <p:nvPr/>
              </p:nvSpPr>
              <p:spPr>
                <a:xfrm>
                  <a:off x="970975" y="141473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2" name="Google Shape;3276;p34"/>
                <p:cNvSpPr/>
                <p:nvPr/>
              </p:nvSpPr>
              <p:spPr>
                <a:xfrm>
                  <a:off x="1339099" y="141473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" name="Google Shape;3277;p34"/>
                <p:cNvSpPr/>
                <p:nvPr/>
              </p:nvSpPr>
              <p:spPr>
                <a:xfrm>
                  <a:off x="1155035" y="1414738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8"/>
                      </a:cubicBezTo>
                      <a:cubicBezTo>
                        <a:pt x="6016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" name="Google Shape;3278;p34"/>
                <p:cNvSpPr/>
                <p:nvPr/>
              </p:nvSpPr>
              <p:spPr>
                <a:xfrm>
                  <a:off x="1523159" y="1414738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8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" name="Google Shape;3279;p34"/>
                <p:cNvSpPr/>
                <p:nvPr/>
              </p:nvSpPr>
              <p:spPr>
                <a:xfrm>
                  <a:off x="1032328" y="141473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" name="Google Shape;3280;p34"/>
                <p:cNvSpPr/>
                <p:nvPr/>
              </p:nvSpPr>
              <p:spPr>
                <a:xfrm>
                  <a:off x="1400452" y="141473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8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" name="Google Shape;3281;p34"/>
                <p:cNvSpPr/>
                <p:nvPr/>
              </p:nvSpPr>
              <p:spPr>
                <a:xfrm>
                  <a:off x="1216388" y="1414738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8"/>
                      </a:cubicBezTo>
                      <a:cubicBezTo>
                        <a:pt x="6015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" name="Google Shape;3282;p34"/>
                <p:cNvSpPr/>
                <p:nvPr/>
              </p:nvSpPr>
              <p:spPr>
                <a:xfrm>
                  <a:off x="1584513" y="1414738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8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" name="Google Shape;3283;p34"/>
                <p:cNvSpPr/>
                <p:nvPr/>
              </p:nvSpPr>
              <p:spPr>
                <a:xfrm>
                  <a:off x="1093681" y="141473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" name="Google Shape;3284;p34"/>
                <p:cNvSpPr/>
                <p:nvPr/>
              </p:nvSpPr>
              <p:spPr>
                <a:xfrm>
                  <a:off x="1461806" y="141473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8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" name="Google Shape;3285;p34"/>
                <p:cNvSpPr/>
                <p:nvPr/>
              </p:nvSpPr>
              <p:spPr>
                <a:xfrm>
                  <a:off x="1277746" y="141473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8"/>
                      </a:cubicBezTo>
                      <a:cubicBezTo>
                        <a:pt x="6011" y="4667"/>
                        <a:pt x="4663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" name="Google Shape;3286;p34"/>
              <p:cNvGrpSpPr/>
              <p:nvPr/>
            </p:nvGrpSpPr>
            <p:grpSpPr>
              <a:xfrm>
                <a:off x="970975" y="1238936"/>
                <a:ext cx="619553" cy="6011"/>
                <a:chOff x="970975" y="1238936"/>
                <a:chExt cx="619553" cy="6011"/>
              </a:xfrm>
              <a:grpFill/>
            </p:grpSpPr>
            <p:sp>
              <p:nvSpPr>
                <p:cNvPr id="110" name="Google Shape;3287;p34"/>
                <p:cNvSpPr/>
                <p:nvPr/>
              </p:nvSpPr>
              <p:spPr>
                <a:xfrm>
                  <a:off x="970975" y="123893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" name="Google Shape;3288;p34"/>
                <p:cNvSpPr/>
                <p:nvPr/>
              </p:nvSpPr>
              <p:spPr>
                <a:xfrm>
                  <a:off x="1339099" y="123893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2" name="Google Shape;3289;p34"/>
                <p:cNvSpPr/>
                <p:nvPr/>
              </p:nvSpPr>
              <p:spPr>
                <a:xfrm>
                  <a:off x="1155035" y="1238936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3" name="Google Shape;3290;p34"/>
                <p:cNvSpPr/>
                <p:nvPr/>
              </p:nvSpPr>
              <p:spPr>
                <a:xfrm>
                  <a:off x="1523159" y="1238936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4" name="Google Shape;3291;p34"/>
                <p:cNvSpPr/>
                <p:nvPr/>
              </p:nvSpPr>
              <p:spPr>
                <a:xfrm>
                  <a:off x="1032328" y="123893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5" name="Google Shape;3292;p34"/>
                <p:cNvSpPr/>
                <p:nvPr/>
              </p:nvSpPr>
              <p:spPr>
                <a:xfrm>
                  <a:off x="1400452" y="123893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6" name="Google Shape;3293;p34"/>
                <p:cNvSpPr/>
                <p:nvPr/>
              </p:nvSpPr>
              <p:spPr>
                <a:xfrm>
                  <a:off x="1216388" y="1238936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7" name="Google Shape;3294;p34"/>
                <p:cNvSpPr/>
                <p:nvPr/>
              </p:nvSpPr>
              <p:spPr>
                <a:xfrm>
                  <a:off x="1584513" y="1238936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8" name="Google Shape;3295;p34"/>
                <p:cNvSpPr/>
                <p:nvPr/>
              </p:nvSpPr>
              <p:spPr>
                <a:xfrm>
                  <a:off x="1093681" y="123893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9" name="Google Shape;3296;p34"/>
                <p:cNvSpPr/>
                <p:nvPr/>
              </p:nvSpPr>
              <p:spPr>
                <a:xfrm>
                  <a:off x="1461806" y="123893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" name="Google Shape;3297;p34"/>
                <p:cNvSpPr/>
                <p:nvPr/>
              </p:nvSpPr>
              <p:spPr>
                <a:xfrm>
                  <a:off x="1277746" y="123893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7"/>
                        <a:pt x="4663" y="6011"/>
                        <a:pt x="3004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" name="Google Shape;3298;p34"/>
              <p:cNvGrpSpPr/>
              <p:nvPr/>
            </p:nvGrpSpPr>
            <p:grpSpPr>
              <a:xfrm>
                <a:off x="970975" y="1590540"/>
                <a:ext cx="619553" cy="6011"/>
                <a:chOff x="970975" y="1590540"/>
                <a:chExt cx="619553" cy="6011"/>
              </a:xfrm>
              <a:grpFill/>
            </p:grpSpPr>
            <p:sp>
              <p:nvSpPr>
                <p:cNvPr id="99" name="Google Shape;3299;p34"/>
                <p:cNvSpPr/>
                <p:nvPr/>
              </p:nvSpPr>
              <p:spPr>
                <a:xfrm>
                  <a:off x="970975" y="159054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4" y="0"/>
                      </a:cubicBezTo>
                      <a:cubicBezTo>
                        <a:pt x="4667" y="0"/>
                        <a:pt x="6011" y="1348"/>
                        <a:pt x="6011" y="3008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" name="Google Shape;3300;p34"/>
                <p:cNvSpPr/>
                <p:nvPr/>
              </p:nvSpPr>
              <p:spPr>
                <a:xfrm>
                  <a:off x="1339099" y="159054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4" y="0"/>
                      </a:cubicBezTo>
                      <a:cubicBezTo>
                        <a:pt x="4667" y="0"/>
                        <a:pt x="6011" y="1348"/>
                        <a:pt x="6011" y="3008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" name="Google Shape;3301;p34"/>
                <p:cNvSpPr/>
                <p:nvPr/>
              </p:nvSpPr>
              <p:spPr>
                <a:xfrm>
                  <a:off x="1155035" y="1590540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8" y="0"/>
                        <a:pt x="6016" y="1348"/>
                        <a:pt x="6016" y="3008"/>
                      </a:cubicBezTo>
                      <a:cubicBezTo>
                        <a:pt x="6016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" name="Google Shape;3302;p34"/>
                <p:cNvSpPr/>
                <p:nvPr/>
              </p:nvSpPr>
              <p:spPr>
                <a:xfrm>
                  <a:off x="1523159" y="1590540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7" y="0"/>
                        <a:pt x="6015" y="1348"/>
                        <a:pt x="6015" y="3008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" name="Google Shape;3303;p34"/>
                <p:cNvSpPr/>
                <p:nvPr/>
              </p:nvSpPr>
              <p:spPr>
                <a:xfrm>
                  <a:off x="1032328" y="159054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8" y="0"/>
                      </a:cubicBezTo>
                      <a:cubicBezTo>
                        <a:pt x="4667" y="0"/>
                        <a:pt x="6011" y="1348"/>
                        <a:pt x="6011" y="3008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" name="Google Shape;3304;p34"/>
                <p:cNvSpPr/>
                <p:nvPr/>
              </p:nvSpPr>
              <p:spPr>
                <a:xfrm>
                  <a:off x="1400452" y="159054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8" y="0"/>
                      </a:cubicBezTo>
                      <a:cubicBezTo>
                        <a:pt x="4668" y="0"/>
                        <a:pt x="6012" y="1348"/>
                        <a:pt x="6012" y="3008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" name="Google Shape;3305;p34"/>
                <p:cNvSpPr/>
                <p:nvPr/>
              </p:nvSpPr>
              <p:spPr>
                <a:xfrm>
                  <a:off x="1216388" y="1590540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8" y="0"/>
                        <a:pt x="6015" y="1348"/>
                        <a:pt x="6015" y="3008"/>
                      </a:cubicBezTo>
                      <a:cubicBezTo>
                        <a:pt x="6015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" name="Google Shape;3306;p34"/>
                <p:cNvSpPr/>
                <p:nvPr/>
              </p:nvSpPr>
              <p:spPr>
                <a:xfrm>
                  <a:off x="1584513" y="1590540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7" y="0"/>
                        <a:pt x="6015" y="1348"/>
                        <a:pt x="6015" y="3008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" name="Google Shape;3307;p34"/>
                <p:cNvSpPr/>
                <p:nvPr/>
              </p:nvSpPr>
              <p:spPr>
                <a:xfrm>
                  <a:off x="1093681" y="159054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7" y="0"/>
                        <a:pt x="6011" y="1348"/>
                        <a:pt x="6011" y="3008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" name="Google Shape;3308;p34"/>
                <p:cNvSpPr/>
                <p:nvPr/>
              </p:nvSpPr>
              <p:spPr>
                <a:xfrm>
                  <a:off x="1461806" y="159054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8"/>
                        <a:pt x="1348" y="0"/>
                        <a:pt x="3008" y="0"/>
                      </a:cubicBezTo>
                      <a:cubicBezTo>
                        <a:pt x="4668" y="0"/>
                        <a:pt x="6012" y="1348"/>
                        <a:pt x="6012" y="3008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" name="Google Shape;3309;p34"/>
                <p:cNvSpPr/>
                <p:nvPr/>
              </p:nvSpPr>
              <p:spPr>
                <a:xfrm>
                  <a:off x="1277746" y="159054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8"/>
                        <a:pt x="1344" y="0"/>
                        <a:pt x="3004" y="0"/>
                      </a:cubicBezTo>
                      <a:cubicBezTo>
                        <a:pt x="4663" y="0"/>
                        <a:pt x="6011" y="1348"/>
                        <a:pt x="6011" y="3008"/>
                      </a:cubicBezTo>
                      <a:cubicBezTo>
                        <a:pt x="6011" y="4668"/>
                        <a:pt x="4663" y="6012"/>
                        <a:pt x="3004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" name="Google Shape;3310;p34"/>
              <p:cNvGrpSpPr/>
              <p:nvPr/>
            </p:nvGrpSpPr>
            <p:grpSpPr>
              <a:xfrm>
                <a:off x="970975" y="1019184"/>
                <a:ext cx="619553" cy="6011"/>
                <a:chOff x="970975" y="1019184"/>
                <a:chExt cx="619553" cy="6011"/>
              </a:xfrm>
              <a:grpFill/>
            </p:grpSpPr>
            <p:sp>
              <p:nvSpPr>
                <p:cNvPr id="88" name="Google Shape;3311;p34"/>
                <p:cNvSpPr/>
                <p:nvPr/>
              </p:nvSpPr>
              <p:spPr>
                <a:xfrm>
                  <a:off x="970975" y="101918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1"/>
                        <a:pt x="3004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9" name="Google Shape;3312;p34"/>
                <p:cNvSpPr/>
                <p:nvPr/>
              </p:nvSpPr>
              <p:spPr>
                <a:xfrm>
                  <a:off x="1339099" y="101918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1"/>
                        <a:pt x="3004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0" name="Google Shape;3313;p34"/>
                <p:cNvSpPr/>
                <p:nvPr/>
              </p:nvSpPr>
              <p:spPr>
                <a:xfrm>
                  <a:off x="1155035" y="1019184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3"/>
                        <a:pt x="4668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" name="Google Shape;3314;p34"/>
                <p:cNvSpPr/>
                <p:nvPr/>
              </p:nvSpPr>
              <p:spPr>
                <a:xfrm>
                  <a:off x="1523159" y="1019184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3"/>
                        <a:pt x="4667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" name="Google Shape;3315;p34"/>
                <p:cNvSpPr/>
                <p:nvPr/>
              </p:nvSpPr>
              <p:spPr>
                <a:xfrm>
                  <a:off x="1032328" y="101918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1"/>
                        <a:pt x="3008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" name="Google Shape;3316;p34"/>
                <p:cNvSpPr/>
                <p:nvPr/>
              </p:nvSpPr>
              <p:spPr>
                <a:xfrm>
                  <a:off x="1400452" y="101918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3"/>
                        <a:pt x="4668" y="6011"/>
                        <a:pt x="3008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" name="Google Shape;3317;p34"/>
                <p:cNvSpPr/>
                <p:nvPr/>
              </p:nvSpPr>
              <p:spPr>
                <a:xfrm>
                  <a:off x="1216388" y="1019184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3"/>
                        <a:pt x="4668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" name="Google Shape;3318;p34"/>
                <p:cNvSpPr/>
                <p:nvPr/>
              </p:nvSpPr>
              <p:spPr>
                <a:xfrm>
                  <a:off x="1584513" y="1019184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3"/>
                        <a:pt x="4667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" name="Google Shape;3319;p34"/>
                <p:cNvSpPr/>
                <p:nvPr/>
              </p:nvSpPr>
              <p:spPr>
                <a:xfrm>
                  <a:off x="1093681" y="101918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" name="Google Shape;3320;p34"/>
                <p:cNvSpPr/>
                <p:nvPr/>
              </p:nvSpPr>
              <p:spPr>
                <a:xfrm>
                  <a:off x="1461806" y="101918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3"/>
                        <a:pt x="4668" y="6011"/>
                        <a:pt x="3008" y="6011"/>
                      </a:cubicBezTo>
                      <a:cubicBezTo>
                        <a:pt x="1348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" name="Google Shape;3321;p34"/>
                <p:cNvSpPr/>
                <p:nvPr/>
              </p:nvSpPr>
              <p:spPr>
                <a:xfrm>
                  <a:off x="1277746" y="1019184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3"/>
                        <a:pt x="4663" y="6011"/>
                        <a:pt x="3004" y="6011"/>
                      </a:cubicBezTo>
                      <a:cubicBezTo>
                        <a:pt x="1344" y="6011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" name="Google Shape;3322;p34"/>
              <p:cNvGrpSpPr/>
              <p:nvPr/>
            </p:nvGrpSpPr>
            <p:grpSpPr>
              <a:xfrm>
                <a:off x="970975" y="1370788"/>
                <a:ext cx="619553" cy="6011"/>
                <a:chOff x="970975" y="1370788"/>
                <a:chExt cx="619553" cy="6011"/>
              </a:xfrm>
              <a:grpFill/>
            </p:grpSpPr>
            <p:sp>
              <p:nvSpPr>
                <p:cNvPr id="77" name="Google Shape;3323;p34"/>
                <p:cNvSpPr/>
                <p:nvPr/>
              </p:nvSpPr>
              <p:spPr>
                <a:xfrm>
                  <a:off x="970975" y="137078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" name="Google Shape;3324;p34"/>
                <p:cNvSpPr/>
                <p:nvPr/>
              </p:nvSpPr>
              <p:spPr>
                <a:xfrm>
                  <a:off x="1339099" y="137078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9" name="Google Shape;3325;p34"/>
                <p:cNvSpPr/>
                <p:nvPr/>
              </p:nvSpPr>
              <p:spPr>
                <a:xfrm>
                  <a:off x="1155035" y="1370788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0" name="Google Shape;3326;p34"/>
                <p:cNvSpPr/>
                <p:nvPr/>
              </p:nvSpPr>
              <p:spPr>
                <a:xfrm>
                  <a:off x="1523159" y="1370788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" name="Google Shape;3327;p34"/>
                <p:cNvSpPr/>
                <p:nvPr/>
              </p:nvSpPr>
              <p:spPr>
                <a:xfrm>
                  <a:off x="1032328" y="137078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" name="Google Shape;3328;p34"/>
                <p:cNvSpPr/>
                <p:nvPr/>
              </p:nvSpPr>
              <p:spPr>
                <a:xfrm>
                  <a:off x="1400452" y="137078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" name="Google Shape;3329;p34"/>
                <p:cNvSpPr/>
                <p:nvPr/>
              </p:nvSpPr>
              <p:spPr>
                <a:xfrm>
                  <a:off x="1216388" y="1370788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4" name="Google Shape;3330;p34"/>
                <p:cNvSpPr/>
                <p:nvPr/>
              </p:nvSpPr>
              <p:spPr>
                <a:xfrm>
                  <a:off x="1584513" y="1370788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5" name="Google Shape;3331;p34"/>
                <p:cNvSpPr/>
                <p:nvPr/>
              </p:nvSpPr>
              <p:spPr>
                <a:xfrm>
                  <a:off x="1093681" y="137078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6" name="Google Shape;3332;p34"/>
                <p:cNvSpPr/>
                <p:nvPr/>
              </p:nvSpPr>
              <p:spPr>
                <a:xfrm>
                  <a:off x="1461806" y="137078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" name="Google Shape;3333;p34"/>
                <p:cNvSpPr/>
                <p:nvPr/>
              </p:nvSpPr>
              <p:spPr>
                <a:xfrm>
                  <a:off x="1277746" y="1370788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8"/>
                        <a:pt x="4663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7" name="Google Shape;3334;p34"/>
              <p:cNvGrpSpPr/>
              <p:nvPr/>
            </p:nvGrpSpPr>
            <p:grpSpPr>
              <a:xfrm>
                <a:off x="970975" y="1194986"/>
                <a:ext cx="619553" cy="6011"/>
                <a:chOff x="970975" y="1194986"/>
                <a:chExt cx="619553" cy="6011"/>
              </a:xfrm>
              <a:grpFill/>
            </p:grpSpPr>
            <p:sp>
              <p:nvSpPr>
                <p:cNvPr id="66" name="Google Shape;3335;p34"/>
                <p:cNvSpPr/>
                <p:nvPr/>
              </p:nvSpPr>
              <p:spPr>
                <a:xfrm>
                  <a:off x="970975" y="119498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" name="Google Shape;3336;p34"/>
                <p:cNvSpPr/>
                <p:nvPr/>
              </p:nvSpPr>
              <p:spPr>
                <a:xfrm>
                  <a:off x="1339099" y="119498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" name="Google Shape;3337;p34"/>
                <p:cNvSpPr/>
                <p:nvPr/>
              </p:nvSpPr>
              <p:spPr>
                <a:xfrm>
                  <a:off x="1155035" y="1194986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" name="Google Shape;3338;p34"/>
                <p:cNvSpPr/>
                <p:nvPr/>
              </p:nvSpPr>
              <p:spPr>
                <a:xfrm>
                  <a:off x="1523159" y="1194986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" name="Google Shape;3339;p34"/>
                <p:cNvSpPr/>
                <p:nvPr/>
              </p:nvSpPr>
              <p:spPr>
                <a:xfrm>
                  <a:off x="1032328" y="119498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" name="Google Shape;3340;p34"/>
                <p:cNvSpPr/>
                <p:nvPr/>
              </p:nvSpPr>
              <p:spPr>
                <a:xfrm>
                  <a:off x="1400452" y="119498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4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" name="Google Shape;3341;p34"/>
                <p:cNvSpPr/>
                <p:nvPr/>
              </p:nvSpPr>
              <p:spPr>
                <a:xfrm>
                  <a:off x="1216388" y="1194986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" name="Google Shape;3342;p34"/>
                <p:cNvSpPr/>
                <p:nvPr/>
              </p:nvSpPr>
              <p:spPr>
                <a:xfrm>
                  <a:off x="1584513" y="1194986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" name="Google Shape;3343;p34"/>
                <p:cNvSpPr/>
                <p:nvPr/>
              </p:nvSpPr>
              <p:spPr>
                <a:xfrm>
                  <a:off x="1093681" y="119498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5" name="Google Shape;3344;p34"/>
                <p:cNvSpPr/>
                <p:nvPr/>
              </p:nvSpPr>
              <p:spPr>
                <a:xfrm>
                  <a:off x="1461806" y="1194986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8" name="Google Shape;3346;p34"/>
              <p:cNvGrpSpPr/>
              <p:nvPr/>
            </p:nvGrpSpPr>
            <p:grpSpPr>
              <a:xfrm>
                <a:off x="970975" y="1546590"/>
                <a:ext cx="619553" cy="6011"/>
                <a:chOff x="970975" y="1546590"/>
                <a:chExt cx="619553" cy="6011"/>
              </a:xfrm>
              <a:grpFill/>
            </p:grpSpPr>
            <p:sp>
              <p:nvSpPr>
                <p:cNvPr id="55" name="Google Shape;3347;p34"/>
                <p:cNvSpPr/>
                <p:nvPr/>
              </p:nvSpPr>
              <p:spPr>
                <a:xfrm>
                  <a:off x="970975" y="154659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6" name="Google Shape;3348;p34"/>
                <p:cNvSpPr/>
                <p:nvPr/>
              </p:nvSpPr>
              <p:spPr>
                <a:xfrm>
                  <a:off x="1339099" y="154659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7" name="Google Shape;3349;p34"/>
                <p:cNvSpPr/>
                <p:nvPr/>
              </p:nvSpPr>
              <p:spPr>
                <a:xfrm>
                  <a:off x="1155035" y="1546590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8"/>
                      </a:cubicBezTo>
                      <a:cubicBezTo>
                        <a:pt x="6016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" name="Google Shape;3350;p34"/>
                <p:cNvSpPr/>
                <p:nvPr/>
              </p:nvSpPr>
              <p:spPr>
                <a:xfrm>
                  <a:off x="1523159" y="1546590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8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" name="Google Shape;3351;p34"/>
                <p:cNvSpPr/>
                <p:nvPr/>
              </p:nvSpPr>
              <p:spPr>
                <a:xfrm>
                  <a:off x="1032328" y="154659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" name="Google Shape;3352;p34"/>
                <p:cNvSpPr/>
                <p:nvPr/>
              </p:nvSpPr>
              <p:spPr>
                <a:xfrm>
                  <a:off x="1400452" y="154659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8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" name="Google Shape;3353;p34"/>
                <p:cNvSpPr/>
                <p:nvPr/>
              </p:nvSpPr>
              <p:spPr>
                <a:xfrm>
                  <a:off x="1216388" y="1546590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8"/>
                      </a:cubicBezTo>
                      <a:cubicBezTo>
                        <a:pt x="6015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" name="Google Shape;3354;p34"/>
                <p:cNvSpPr/>
                <p:nvPr/>
              </p:nvSpPr>
              <p:spPr>
                <a:xfrm>
                  <a:off x="1584513" y="1546590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8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" name="Google Shape;3355;p34"/>
                <p:cNvSpPr/>
                <p:nvPr/>
              </p:nvSpPr>
              <p:spPr>
                <a:xfrm>
                  <a:off x="1093681" y="154659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" name="Google Shape;3356;p34"/>
                <p:cNvSpPr/>
                <p:nvPr/>
              </p:nvSpPr>
              <p:spPr>
                <a:xfrm>
                  <a:off x="1461806" y="154659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8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" name="Google Shape;3357;p34"/>
                <p:cNvSpPr/>
                <p:nvPr/>
              </p:nvSpPr>
              <p:spPr>
                <a:xfrm>
                  <a:off x="1277746" y="1546590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8"/>
                      </a:cubicBezTo>
                      <a:cubicBezTo>
                        <a:pt x="6011" y="4668"/>
                        <a:pt x="4663" y="6012"/>
                        <a:pt x="3004" y="6012"/>
                      </a:cubicBezTo>
                      <a:cubicBezTo>
                        <a:pt x="1344" y="6012"/>
                        <a:pt x="0" y="4668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" name="Google Shape;3358;p34"/>
              <p:cNvGrpSpPr/>
              <p:nvPr/>
            </p:nvGrpSpPr>
            <p:grpSpPr>
              <a:xfrm>
                <a:off x="970975" y="1107085"/>
                <a:ext cx="619553" cy="6011"/>
                <a:chOff x="970975" y="1107085"/>
                <a:chExt cx="619553" cy="6011"/>
              </a:xfrm>
              <a:grpFill/>
            </p:grpSpPr>
            <p:sp>
              <p:nvSpPr>
                <p:cNvPr id="44" name="Google Shape;3359;p34"/>
                <p:cNvSpPr/>
                <p:nvPr/>
              </p:nvSpPr>
              <p:spPr>
                <a:xfrm>
                  <a:off x="970975" y="110708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2"/>
                        <a:pt x="3004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3360;p34"/>
                <p:cNvSpPr/>
                <p:nvPr/>
              </p:nvSpPr>
              <p:spPr>
                <a:xfrm>
                  <a:off x="1339099" y="110708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2"/>
                        <a:pt x="3004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3361;p34"/>
                <p:cNvSpPr/>
                <p:nvPr/>
              </p:nvSpPr>
              <p:spPr>
                <a:xfrm>
                  <a:off x="1155035" y="1107085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3"/>
                        <a:pt x="4668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3362;p34"/>
                <p:cNvSpPr/>
                <p:nvPr/>
              </p:nvSpPr>
              <p:spPr>
                <a:xfrm>
                  <a:off x="1523159" y="1107085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3"/>
                        <a:pt x="4667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" name="Google Shape;3363;p34"/>
                <p:cNvSpPr/>
                <p:nvPr/>
              </p:nvSpPr>
              <p:spPr>
                <a:xfrm>
                  <a:off x="1032328" y="110708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2"/>
                        <a:pt x="3008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" name="Google Shape;3364;p34"/>
                <p:cNvSpPr/>
                <p:nvPr/>
              </p:nvSpPr>
              <p:spPr>
                <a:xfrm>
                  <a:off x="1400452" y="110708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3"/>
                        <a:pt x="4668" y="6012"/>
                        <a:pt x="3008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" name="Google Shape;3365;p34"/>
                <p:cNvSpPr/>
                <p:nvPr/>
              </p:nvSpPr>
              <p:spPr>
                <a:xfrm>
                  <a:off x="1216388" y="1107085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3"/>
                        <a:pt x="4668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" name="Google Shape;3366;p34"/>
                <p:cNvSpPr/>
                <p:nvPr/>
              </p:nvSpPr>
              <p:spPr>
                <a:xfrm>
                  <a:off x="1584513" y="1107085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3"/>
                        <a:pt x="4667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" name="Google Shape;3367;p34"/>
                <p:cNvSpPr/>
                <p:nvPr/>
              </p:nvSpPr>
              <p:spPr>
                <a:xfrm>
                  <a:off x="1093681" y="110708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3"/>
                        <a:pt x="4667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" name="Google Shape;3368;p34"/>
                <p:cNvSpPr/>
                <p:nvPr/>
              </p:nvSpPr>
              <p:spPr>
                <a:xfrm>
                  <a:off x="1461806" y="110708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3"/>
                        <a:pt x="4668" y="6012"/>
                        <a:pt x="3008" y="6012"/>
                      </a:cubicBezTo>
                      <a:cubicBezTo>
                        <a:pt x="1348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" name="Google Shape;3369;p34"/>
                <p:cNvSpPr/>
                <p:nvPr/>
              </p:nvSpPr>
              <p:spPr>
                <a:xfrm>
                  <a:off x="1277746" y="1107085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3"/>
                        <a:pt x="4663" y="6012"/>
                        <a:pt x="3004" y="6012"/>
                      </a:cubicBezTo>
                      <a:cubicBezTo>
                        <a:pt x="1344" y="6012"/>
                        <a:pt x="0" y="4663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" name="Google Shape;3370;p34"/>
              <p:cNvGrpSpPr/>
              <p:nvPr/>
            </p:nvGrpSpPr>
            <p:grpSpPr>
              <a:xfrm>
                <a:off x="970975" y="1458689"/>
                <a:ext cx="619553" cy="6011"/>
                <a:chOff x="970975" y="1458689"/>
                <a:chExt cx="619553" cy="6011"/>
              </a:xfrm>
              <a:grpFill/>
            </p:grpSpPr>
            <p:sp>
              <p:nvSpPr>
                <p:cNvPr id="33" name="Google Shape;3371;p34"/>
                <p:cNvSpPr/>
                <p:nvPr/>
              </p:nvSpPr>
              <p:spPr>
                <a:xfrm>
                  <a:off x="970975" y="145868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" name="Google Shape;3372;p34"/>
                <p:cNvSpPr/>
                <p:nvPr/>
              </p:nvSpPr>
              <p:spPr>
                <a:xfrm>
                  <a:off x="1339099" y="145868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" name="Google Shape;3373;p34"/>
                <p:cNvSpPr/>
                <p:nvPr/>
              </p:nvSpPr>
              <p:spPr>
                <a:xfrm>
                  <a:off x="1155035" y="1458689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8"/>
                      </a:cubicBezTo>
                      <a:cubicBezTo>
                        <a:pt x="6016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3374;p34"/>
                <p:cNvSpPr/>
                <p:nvPr/>
              </p:nvSpPr>
              <p:spPr>
                <a:xfrm>
                  <a:off x="1523159" y="1458689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8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3375;p34"/>
                <p:cNvSpPr/>
                <p:nvPr/>
              </p:nvSpPr>
              <p:spPr>
                <a:xfrm>
                  <a:off x="1032328" y="145868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Google Shape;3376;p34"/>
                <p:cNvSpPr/>
                <p:nvPr/>
              </p:nvSpPr>
              <p:spPr>
                <a:xfrm>
                  <a:off x="1400452" y="145868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8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" name="Google Shape;3377;p34"/>
                <p:cNvSpPr/>
                <p:nvPr/>
              </p:nvSpPr>
              <p:spPr>
                <a:xfrm>
                  <a:off x="1216388" y="1458689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8"/>
                      </a:cubicBezTo>
                      <a:cubicBezTo>
                        <a:pt x="6015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" name="Google Shape;3378;p34"/>
                <p:cNvSpPr/>
                <p:nvPr/>
              </p:nvSpPr>
              <p:spPr>
                <a:xfrm>
                  <a:off x="1584513" y="1458689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8"/>
                      </a:cubicBezTo>
                      <a:cubicBezTo>
                        <a:pt x="6015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" name="Google Shape;3379;p34"/>
                <p:cNvSpPr/>
                <p:nvPr/>
              </p:nvSpPr>
              <p:spPr>
                <a:xfrm>
                  <a:off x="1093681" y="145868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8"/>
                      </a:cubicBezTo>
                      <a:cubicBezTo>
                        <a:pt x="6011" y="4667"/>
                        <a:pt x="4667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Google Shape;3380;p34"/>
                <p:cNvSpPr/>
                <p:nvPr/>
              </p:nvSpPr>
              <p:spPr>
                <a:xfrm>
                  <a:off x="1461806" y="145868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8"/>
                      </a:cubicBezTo>
                      <a:cubicBezTo>
                        <a:pt x="6012" y="4667"/>
                        <a:pt x="4668" y="6011"/>
                        <a:pt x="3008" y="6011"/>
                      </a:cubicBezTo>
                      <a:cubicBezTo>
                        <a:pt x="1348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Google Shape;3381;p34"/>
                <p:cNvSpPr/>
                <p:nvPr/>
              </p:nvSpPr>
              <p:spPr>
                <a:xfrm>
                  <a:off x="1277746" y="1458689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8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8"/>
                      </a:cubicBezTo>
                      <a:cubicBezTo>
                        <a:pt x="6011" y="4667"/>
                        <a:pt x="4663" y="6011"/>
                        <a:pt x="3004" y="6011"/>
                      </a:cubicBezTo>
                      <a:cubicBezTo>
                        <a:pt x="1344" y="6011"/>
                        <a:pt x="0" y="4667"/>
                        <a:pt x="0" y="3008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" name="Google Shape;3382;p34"/>
              <p:cNvGrpSpPr/>
              <p:nvPr/>
            </p:nvGrpSpPr>
            <p:grpSpPr>
              <a:xfrm>
                <a:off x="970975" y="1282887"/>
                <a:ext cx="619553" cy="6011"/>
                <a:chOff x="970975" y="1282887"/>
                <a:chExt cx="619553" cy="6011"/>
              </a:xfrm>
              <a:grpFill/>
            </p:grpSpPr>
            <p:sp>
              <p:nvSpPr>
                <p:cNvPr id="22" name="Google Shape;3383;p34"/>
                <p:cNvSpPr/>
                <p:nvPr/>
              </p:nvSpPr>
              <p:spPr>
                <a:xfrm>
                  <a:off x="970975" y="128288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" name="Google Shape;3384;p34"/>
                <p:cNvSpPr/>
                <p:nvPr/>
              </p:nvSpPr>
              <p:spPr>
                <a:xfrm>
                  <a:off x="1339099" y="128288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" name="Google Shape;3385;p34"/>
                <p:cNvSpPr/>
                <p:nvPr/>
              </p:nvSpPr>
              <p:spPr>
                <a:xfrm>
                  <a:off x="1155035" y="1282887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6" y="1344"/>
                        <a:pt x="6016" y="3004"/>
                      </a:cubicBezTo>
                      <a:cubicBezTo>
                        <a:pt x="6016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" name="Google Shape;3386;p34"/>
                <p:cNvSpPr/>
                <p:nvPr/>
              </p:nvSpPr>
              <p:spPr>
                <a:xfrm>
                  <a:off x="1523159" y="1282887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" name="Google Shape;3387;p34"/>
                <p:cNvSpPr/>
                <p:nvPr/>
              </p:nvSpPr>
              <p:spPr>
                <a:xfrm>
                  <a:off x="1032328" y="128288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3388;p34"/>
                <p:cNvSpPr/>
                <p:nvPr/>
              </p:nvSpPr>
              <p:spPr>
                <a:xfrm>
                  <a:off x="1400452" y="128288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" name="Google Shape;3389;p34"/>
                <p:cNvSpPr/>
                <p:nvPr/>
              </p:nvSpPr>
              <p:spPr>
                <a:xfrm>
                  <a:off x="1216388" y="1282887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5" y="1344"/>
                        <a:pt x="6015" y="3004"/>
                      </a:cubicBezTo>
                      <a:cubicBezTo>
                        <a:pt x="6015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Google Shape;3390;p34"/>
                <p:cNvSpPr/>
                <p:nvPr/>
              </p:nvSpPr>
              <p:spPr>
                <a:xfrm>
                  <a:off x="1584513" y="1282887"/>
                  <a:ext cx="6015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5" y="1344"/>
                        <a:pt x="6015" y="3004"/>
                      </a:cubicBezTo>
                      <a:cubicBezTo>
                        <a:pt x="6015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3391;p34"/>
                <p:cNvSpPr/>
                <p:nvPr/>
              </p:nvSpPr>
              <p:spPr>
                <a:xfrm>
                  <a:off x="1093681" y="128288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7" y="0"/>
                        <a:pt x="6011" y="1344"/>
                        <a:pt x="6011" y="3004"/>
                      </a:cubicBezTo>
                      <a:cubicBezTo>
                        <a:pt x="6011" y="4668"/>
                        <a:pt x="4667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" name="Google Shape;3392;p34"/>
                <p:cNvSpPr/>
                <p:nvPr/>
              </p:nvSpPr>
              <p:spPr>
                <a:xfrm>
                  <a:off x="1461806" y="128288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8" y="0"/>
                        <a:pt x="3008" y="0"/>
                      </a:cubicBezTo>
                      <a:cubicBezTo>
                        <a:pt x="4668" y="0"/>
                        <a:pt x="6012" y="1344"/>
                        <a:pt x="6012" y="3004"/>
                      </a:cubicBezTo>
                      <a:cubicBezTo>
                        <a:pt x="6012" y="4668"/>
                        <a:pt x="4668" y="6012"/>
                        <a:pt x="3008" y="6012"/>
                      </a:cubicBezTo>
                      <a:cubicBezTo>
                        <a:pt x="1348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Google Shape;3393;p34"/>
                <p:cNvSpPr/>
                <p:nvPr/>
              </p:nvSpPr>
              <p:spPr>
                <a:xfrm>
                  <a:off x="1277746" y="1282887"/>
                  <a:ext cx="6011" cy="6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1" h="6011" extrusionOk="0">
                      <a:moveTo>
                        <a:pt x="0" y="3004"/>
                      </a:moveTo>
                      <a:cubicBezTo>
                        <a:pt x="0" y="1344"/>
                        <a:pt x="1344" y="0"/>
                        <a:pt x="3004" y="0"/>
                      </a:cubicBezTo>
                      <a:cubicBezTo>
                        <a:pt x="4663" y="0"/>
                        <a:pt x="6011" y="1344"/>
                        <a:pt x="6011" y="3004"/>
                      </a:cubicBezTo>
                      <a:cubicBezTo>
                        <a:pt x="6011" y="4668"/>
                        <a:pt x="4663" y="6012"/>
                        <a:pt x="3004" y="6012"/>
                      </a:cubicBezTo>
                      <a:cubicBezTo>
                        <a:pt x="1344" y="6012"/>
                        <a:pt x="0" y="4668"/>
                        <a:pt x="0" y="300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187" name="Google Shape;3394;p34"/>
          <p:cNvGrpSpPr/>
          <p:nvPr/>
        </p:nvGrpSpPr>
        <p:grpSpPr>
          <a:xfrm>
            <a:off x="3709149" y="943658"/>
            <a:ext cx="267815" cy="267824"/>
            <a:chOff x="2611906" y="2263504"/>
            <a:chExt cx="155788" cy="155784"/>
          </a:xfrm>
        </p:grpSpPr>
        <p:sp>
          <p:nvSpPr>
            <p:cNvPr id="188" name="Google Shape;3395;p34"/>
            <p:cNvSpPr/>
            <p:nvPr/>
          </p:nvSpPr>
          <p:spPr>
            <a:xfrm>
              <a:off x="2611906" y="2263504"/>
              <a:ext cx="155298" cy="155784"/>
            </a:xfrm>
            <a:custGeom>
              <a:avLst/>
              <a:gdLst/>
              <a:ahLst/>
              <a:cxnLst/>
              <a:rect l="l" t="t" r="r" b="b"/>
              <a:pathLst>
                <a:path w="155298" h="155784" extrusionOk="0">
                  <a:moveTo>
                    <a:pt x="0" y="77890"/>
                  </a:moveTo>
                  <a:cubicBezTo>
                    <a:pt x="0" y="34875"/>
                    <a:pt x="34765" y="0"/>
                    <a:pt x="77651" y="0"/>
                  </a:cubicBezTo>
                  <a:cubicBezTo>
                    <a:pt x="120533" y="0"/>
                    <a:pt x="155298" y="34875"/>
                    <a:pt x="155298" y="77890"/>
                  </a:cubicBezTo>
                  <a:cubicBezTo>
                    <a:pt x="155298" y="120910"/>
                    <a:pt x="120533" y="155784"/>
                    <a:pt x="77651" y="155784"/>
                  </a:cubicBezTo>
                  <a:cubicBezTo>
                    <a:pt x="34765" y="155784"/>
                    <a:pt x="0" y="120910"/>
                    <a:pt x="0" y="77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38100" dist="127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9" name="Google Shape;3396;p34"/>
            <p:cNvGrpSpPr/>
            <p:nvPr/>
          </p:nvGrpSpPr>
          <p:grpSpPr>
            <a:xfrm>
              <a:off x="2611951" y="2265537"/>
              <a:ext cx="155743" cy="153751"/>
              <a:chOff x="2611951" y="2265537"/>
              <a:chExt cx="155743" cy="153751"/>
            </a:xfrm>
          </p:grpSpPr>
          <p:sp>
            <p:nvSpPr>
              <p:cNvPr id="193" name="Google Shape;3397;p34"/>
              <p:cNvSpPr/>
              <p:nvPr/>
            </p:nvSpPr>
            <p:spPr>
              <a:xfrm>
                <a:off x="2611951" y="2265537"/>
                <a:ext cx="155743" cy="153751"/>
              </a:xfrm>
              <a:custGeom>
                <a:avLst/>
                <a:gdLst/>
                <a:ahLst/>
                <a:cxnLst/>
                <a:rect l="l" t="t" r="r" b="b"/>
                <a:pathLst>
                  <a:path w="155743" h="153751" extrusionOk="0">
                    <a:moveTo>
                      <a:pt x="91249" y="0"/>
                    </a:moveTo>
                    <a:cubicBezTo>
                      <a:pt x="125063" y="6894"/>
                      <a:pt x="150428" y="36826"/>
                      <a:pt x="150428" y="72550"/>
                    </a:cubicBezTo>
                    <a:cubicBezTo>
                      <a:pt x="150428" y="113384"/>
                      <a:pt x="117173" y="146340"/>
                      <a:pt x="76186" y="146340"/>
                    </a:cubicBezTo>
                    <a:cubicBezTo>
                      <a:pt x="35207" y="146340"/>
                      <a:pt x="1947" y="113384"/>
                      <a:pt x="1947" y="72550"/>
                    </a:cubicBezTo>
                    <a:cubicBezTo>
                      <a:pt x="1947" y="52314"/>
                      <a:pt x="10161" y="33826"/>
                      <a:pt x="23386" y="20480"/>
                    </a:cubicBezTo>
                    <a:cubicBezTo>
                      <a:pt x="8878" y="34571"/>
                      <a:pt x="0" y="54298"/>
                      <a:pt x="0" y="76080"/>
                    </a:cubicBezTo>
                    <a:cubicBezTo>
                      <a:pt x="0" y="118934"/>
                      <a:pt x="34770" y="153752"/>
                      <a:pt x="77781" y="153752"/>
                    </a:cubicBezTo>
                    <a:cubicBezTo>
                      <a:pt x="120792" y="153752"/>
                      <a:pt x="155744" y="118934"/>
                      <a:pt x="155744" y="76080"/>
                    </a:cubicBezTo>
                    <a:cubicBezTo>
                      <a:pt x="155744" y="37810"/>
                      <a:pt x="127840" y="6356"/>
                      <a:pt x="91249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" name="Google Shape;3398;p34"/>
              <p:cNvSpPr/>
              <p:nvPr/>
            </p:nvSpPr>
            <p:spPr>
              <a:xfrm>
                <a:off x="2611951" y="2265537"/>
                <a:ext cx="155743" cy="153751"/>
              </a:xfrm>
              <a:custGeom>
                <a:avLst/>
                <a:gdLst/>
                <a:ahLst/>
                <a:cxnLst/>
                <a:rect l="l" t="t" r="r" b="b"/>
                <a:pathLst>
                  <a:path w="155743" h="153751" extrusionOk="0">
                    <a:moveTo>
                      <a:pt x="91249" y="0"/>
                    </a:moveTo>
                    <a:cubicBezTo>
                      <a:pt x="125063" y="6894"/>
                      <a:pt x="150428" y="36826"/>
                      <a:pt x="150428" y="72550"/>
                    </a:cubicBezTo>
                    <a:cubicBezTo>
                      <a:pt x="150428" y="113384"/>
                      <a:pt x="117173" y="146340"/>
                      <a:pt x="76186" y="146340"/>
                    </a:cubicBezTo>
                    <a:cubicBezTo>
                      <a:pt x="35207" y="146340"/>
                      <a:pt x="1947" y="113384"/>
                      <a:pt x="1947" y="72550"/>
                    </a:cubicBezTo>
                    <a:cubicBezTo>
                      <a:pt x="1947" y="52314"/>
                      <a:pt x="10161" y="33826"/>
                      <a:pt x="23386" y="20480"/>
                    </a:cubicBezTo>
                    <a:cubicBezTo>
                      <a:pt x="8878" y="34571"/>
                      <a:pt x="0" y="54298"/>
                      <a:pt x="0" y="76080"/>
                    </a:cubicBezTo>
                    <a:cubicBezTo>
                      <a:pt x="0" y="118934"/>
                      <a:pt x="34770" y="153752"/>
                      <a:pt x="77781" y="153752"/>
                    </a:cubicBezTo>
                    <a:cubicBezTo>
                      <a:pt x="120792" y="153752"/>
                      <a:pt x="155744" y="118934"/>
                      <a:pt x="155744" y="76080"/>
                    </a:cubicBezTo>
                    <a:cubicBezTo>
                      <a:pt x="155744" y="37810"/>
                      <a:pt x="127840" y="6356"/>
                      <a:pt x="91249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0" name="Google Shape;3399;p34"/>
            <p:cNvGrpSpPr/>
            <p:nvPr/>
          </p:nvGrpSpPr>
          <p:grpSpPr>
            <a:xfrm>
              <a:off x="2613008" y="2263792"/>
              <a:ext cx="133689" cy="128228"/>
              <a:chOff x="2613008" y="2263792"/>
              <a:chExt cx="133689" cy="128228"/>
            </a:xfrm>
          </p:grpSpPr>
          <p:sp>
            <p:nvSpPr>
              <p:cNvPr id="191" name="Google Shape;3400;p34"/>
              <p:cNvSpPr/>
              <p:nvPr/>
            </p:nvSpPr>
            <p:spPr>
              <a:xfrm>
                <a:off x="2613008" y="2263792"/>
                <a:ext cx="133689" cy="128228"/>
              </a:xfrm>
              <a:custGeom>
                <a:avLst/>
                <a:gdLst/>
                <a:ahLst/>
                <a:cxnLst/>
                <a:rect l="l" t="t" r="r" b="b"/>
                <a:pathLst>
                  <a:path w="133689" h="128228" extrusionOk="0">
                    <a:moveTo>
                      <a:pt x="76319" y="0"/>
                    </a:moveTo>
                    <a:cubicBezTo>
                      <a:pt x="34118" y="0"/>
                      <a:pt x="0" y="33110"/>
                      <a:pt x="0" y="74069"/>
                    </a:cubicBezTo>
                    <a:cubicBezTo>
                      <a:pt x="0" y="95495"/>
                      <a:pt x="9367" y="114692"/>
                      <a:pt x="24337" y="128229"/>
                    </a:cubicBezTo>
                    <a:cubicBezTo>
                      <a:pt x="12165" y="115092"/>
                      <a:pt x="4518" y="97852"/>
                      <a:pt x="4518" y="78793"/>
                    </a:cubicBezTo>
                    <a:cubicBezTo>
                      <a:pt x="4518" y="37838"/>
                      <a:pt x="38639" y="4720"/>
                      <a:pt x="80841" y="4724"/>
                    </a:cubicBezTo>
                    <a:cubicBezTo>
                      <a:pt x="101365" y="4724"/>
                      <a:pt x="119962" y="12699"/>
                      <a:pt x="133689" y="25479"/>
                    </a:cubicBezTo>
                    <a:cubicBezTo>
                      <a:pt x="119683" y="9934"/>
                      <a:pt x="99264" y="0"/>
                      <a:pt x="76319" y="0"/>
                    </a:cubicBezTo>
                    <a:close/>
                  </a:path>
                </a:pathLst>
              </a:custGeom>
              <a:solidFill>
                <a:srgbClr val="FFFFFF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3401;p34"/>
              <p:cNvSpPr/>
              <p:nvPr/>
            </p:nvSpPr>
            <p:spPr>
              <a:xfrm>
                <a:off x="2613008" y="2263792"/>
                <a:ext cx="133689" cy="128228"/>
              </a:xfrm>
              <a:custGeom>
                <a:avLst/>
                <a:gdLst/>
                <a:ahLst/>
                <a:cxnLst/>
                <a:rect l="l" t="t" r="r" b="b"/>
                <a:pathLst>
                  <a:path w="133689" h="128228" extrusionOk="0">
                    <a:moveTo>
                      <a:pt x="76319" y="0"/>
                    </a:moveTo>
                    <a:cubicBezTo>
                      <a:pt x="34118" y="0"/>
                      <a:pt x="0" y="33110"/>
                      <a:pt x="0" y="74069"/>
                    </a:cubicBezTo>
                    <a:cubicBezTo>
                      <a:pt x="0" y="95495"/>
                      <a:pt x="9367" y="114692"/>
                      <a:pt x="24337" y="128229"/>
                    </a:cubicBezTo>
                    <a:cubicBezTo>
                      <a:pt x="12165" y="115092"/>
                      <a:pt x="4518" y="97852"/>
                      <a:pt x="4518" y="78793"/>
                    </a:cubicBezTo>
                    <a:cubicBezTo>
                      <a:pt x="4518" y="37838"/>
                      <a:pt x="38639" y="4720"/>
                      <a:pt x="80841" y="4724"/>
                    </a:cubicBezTo>
                    <a:cubicBezTo>
                      <a:pt x="101365" y="4724"/>
                      <a:pt x="119962" y="12699"/>
                      <a:pt x="133689" y="25479"/>
                    </a:cubicBezTo>
                    <a:cubicBezTo>
                      <a:pt x="119683" y="9934"/>
                      <a:pt x="99264" y="0"/>
                      <a:pt x="76319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95" name="Google Shape;3394;p34"/>
          <p:cNvGrpSpPr/>
          <p:nvPr/>
        </p:nvGrpSpPr>
        <p:grpSpPr>
          <a:xfrm>
            <a:off x="7467763" y="948089"/>
            <a:ext cx="267815" cy="267824"/>
            <a:chOff x="2611906" y="2263504"/>
            <a:chExt cx="155788" cy="155784"/>
          </a:xfrm>
        </p:grpSpPr>
        <p:sp>
          <p:nvSpPr>
            <p:cNvPr id="196" name="Google Shape;3395;p34"/>
            <p:cNvSpPr/>
            <p:nvPr/>
          </p:nvSpPr>
          <p:spPr>
            <a:xfrm>
              <a:off x="2611906" y="2263504"/>
              <a:ext cx="155298" cy="155784"/>
            </a:xfrm>
            <a:custGeom>
              <a:avLst/>
              <a:gdLst/>
              <a:ahLst/>
              <a:cxnLst/>
              <a:rect l="l" t="t" r="r" b="b"/>
              <a:pathLst>
                <a:path w="155298" h="155784" extrusionOk="0">
                  <a:moveTo>
                    <a:pt x="0" y="77890"/>
                  </a:moveTo>
                  <a:cubicBezTo>
                    <a:pt x="0" y="34875"/>
                    <a:pt x="34765" y="0"/>
                    <a:pt x="77651" y="0"/>
                  </a:cubicBezTo>
                  <a:cubicBezTo>
                    <a:pt x="120533" y="0"/>
                    <a:pt x="155298" y="34875"/>
                    <a:pt x="155298" y="77890"/>
                  </a:cubicBezTo>
                  <a:cubicBezTo>
                    <a:pt x="155298" y="120910"/>
                    <a:pt x="120533" y="155784"/>
                    <a:pt x="77651" y="155784"/>
                  </a:cubicBezTo>
                  <a:cubicBezTo>
                    <a:pt x="34765" y="155784"/>
                    <a:pt x="0" y="120910"/>
                    <a:pt x="0" y="77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38100" dist="127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7" name="Google Shape;3396;p34"/>
            <p:cNvGrpSpPr/>
            <p:nvPr/>
          </p:nvGrpSpPr>
          <p:grpSpPr>
            <a:xfrm>
              <a:off x="2611951" y="2265537"/>
              <a:ext cx="155743" cy="153751"/>
              <a:chOff x="2611951" y="2265537"/>
              <a:chExt cx="155743" cy="153751"/>
            </a:xfrm>
          </p:grpSpPr>
          <p:sp>
            <p:nvSpPr>
              <p:cNvPr id="201" name="Google Shape;3397;p34"/>
              <p:cNvSpPr/>
              <p:nvPr/>
            </p:nvSpPr>
            <p:spPr>
              <a:xfrm>
                <a:off x="2611951" y="2265537"/>
                <a:ext cx="155743" cy="153751"/>
              </a:xfrm>
              <a:custGeom>
                <a:avLst/>
                <a:gdLst/>
                <a:ahLst/>
                <a:cxnLst/>
                <a:rect l="l" t="t" r="r" b="b"/>
                <a:pathLst>
                  <a:path w="155743" h="153751" extrusionOk="0">
                    <a:moveTo>
                      <a:pt x="91249" y="0"/>
                    </a:moveTo>
                    <a:cubicBezTo>
                      <a:pt x="125063" y="6894"/>
                      <a:pt x="150428" y="36826"/>
                      <a:pt x="150428" y="72550"/>
                    </a:cubicBezTo>
                    <a:cubicBezTo>
                      <a:pt x="150428" y="113384"/>
                      <a:pt x="117173" y="146340"/>
                      <a:pt x="76186" y="146340"/>
                    </a:cubicBezTo>
                    <a:cubicBezTo>
                      <a:pt x="35207" y="146340"/>
                      <a:pt x="1947" y="113384"/>
                      <a:pt x="1947" y="72550"/>
                    </a:cubicBezTo>
                    <a:cubicBezTo>
                      <a:pt x="1947" y="52314"/>
                      <a:pt x="10161" y="33826"/>
                      <a:pt x="23386" y="20480"/>
                    </a:cubicBezTo>
                    <a:cubicBezTo>
                      <a:pt x="8878" y="34571"/>
                      <a:pt x="0" y="54298"/>
                      <a:pt x="0" y="76080"/>
                    </a:cubicBezTo>
                    <a:cubicBezTo>
                      <a:pt x="0" y="118934"/>
                      <a:pt x="34770" y="153752"/>
                      <a:pt x="77781" y="153752"/>
                    </a:cubicBezTo>
                    <a:cubicBezTo>
                      <a:pt x="120792" y="153752"/>
                      <a:pt x="155744" y="118934"/>
                      <a:pt x="155744" y="76080"/>
                    </a:cubicBezTo>
                    <a:cubicBezTo>
                      <a:pt x="155744" y="37810"/>
                      <a:pt x="127840" y="6356"/>
                      <a:pt x="91249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3398;p34"/>
              <p:cNvSpPr/>
              <p:nvPr/>
            </p:nvSpPr>
            <p:spPr>
              <a:xfrm>
                <a:off x="2611951" y="2265537"/>
                <a:ext cx="155743" cy="153751"/>
              </a:xfrm>
              <a:custGeom>
                <a:avLst/>
                <a:gdLst/>
                <a:ahLst/>
                <a:cxnLst/>
                <a:rect l="l" t="t" r="r" b="b"/>
                <a:pathLst>
                  <a:path w="155743" h="153751" extrusionOk="0">
                    <a:moveTo>
                      <a:pt x="91249" y="0"/>
                    </a:moveTo>
                    <a:cubicBezTo>
                      <a:pt x="125063" y="6894"/>
                      <a:pt x="150428" y="36826"/>
                      <a:pt x="150428" y="72550"/>
                    </a:cubicBezTo>
                    <a:cubicBezTo>
                      <a:pt x="150428" y="113384"/>
                      <a:pt x="117173" y="146340"/>
                      <a:pt x="76186" y="146340"/>
                    </a:cubicBezTo>
                    <a:cubicBezTo>
                      <a:pt x="35207" y="146340"/>
                      <a:pt x="1947" y="113384"/>
                      <a:pt x="1947" y="72550"/>
                    </a:cubicBezTo>
                    <a:cubicBezTo>
                      <a:pt x="1947" y="52314"/>
                      <a:pt x="10161" y="33826"/>
                      <a:pt x="23386" y="20480"/>
                    </a:cubicBezTo>
                    <a:cubicBezTo>
                      <a:pt x="8878" y="34571"/>
                      <a:pt x="0" y="54298"/>
                      <a:pt x="0" y="76080"/>
                    </a:cubicBezTo>
                    <a:cubicBezTo>
                      <a:pt x="0" y="118934"/>
                      <a:pt x="34770" y="153752"/>
                      <a:pt x="77781" y="153752"/>
                    </a:cubicBezTo>
                    <a:cubicBezTo>
                      <a:pt x="120792" y="153752"/>
                      <a:pt x="155744" y="118934"/>
                      <a:pt x="155744" y="76080"/>
                    </a:cubicBezTo>
                    <a:cubicBezTo>
                      <a:pt x="155744" y="37810"/>
                      <a:pt x="127840" y="6356"/>
                      <a:pt x="91249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8" name="Google Shape;3399;p34"/>
            <p:cNvGrpSpPr/>
            <p:nvPr/>
          </p:nvGrpSpPr>
          <p:grpSpPr>
            <a:xfrm>
              <a:off x="2613008" y="2263792"/>
              <a:ext cx="133689" cy="128228"/>
              <a:chOff x="2613008" y="2263792"/>
              <a:chExt cx="133689" cy="128228"/>
            </a:xfrm>
          </p:grpSpPr>
          <p:sp>
            <p:nvSpPr>
              <p:cNvPr id="199" name="Google Shape;3400;p34"/>
              <p:cNvSpPr/>
              <p:nvPr/>
            </p:nvSpPr>
            <p:spPr>
              <a:xfrm>
                <a:off x="2613008" y="2263792"/>
                <a:ext cx="133689" cy="128228"/>
              </a:xfrm>
              <a:custGeom>
                <a:avLst/>
                <a:gdLst/>
                <a:ahLst/>
                <a:cxnLst/>
                <a:rect l="l" t="t" r="r" b="b"/>
                <a:pathLst>
                  <a:path w="133689" h="128228" extrusionOk="0">
                    <a:moveTo>
                      <a:pt x="76319" y="0"/>
                    </a:moveTo>
                    <a:cubicBezTo>
                      <a:pt x="34118" y="0"/>
                      <a:pt x="0" y="33110"/>
                      <a:pt x="0" y="74069"/>
                    </a:cubicBezTo>
                    <a:cubicBezTo>
                      <a:pt x="0" y="95495"/>
                      <a:pt x="9367" y="114692"/>
                      <a:pt x="24337" y="128229"/>
                    </a:cubicBezTo>
                    <a:cubicBezTo>
                      <a:pt x="12165" y="115092"/>
                      <a:pt x="4518" y="97852"/>
                      <a:pt x="4518" y="78793"/>
                    </a:cubicBezTo>
                    <a:cubicBezTo>
                      <a:pt x="4518" y="37838"/>
                      <a:pt x="38639" y="4720"/>
                      <a:pt x="80841" y="4724"/>
                    </a:cubicBezTo>
                    <a:cubicBezTo>
                      <a:pt x="101365" y="4724"/>
                      <a:pt x="119962" y="12699"/>
                      <a:pt x="133689" y="25479"/>
                    </a:cubicBezTo>
                    <a:cubicBezTo>
                      <a:pt x="119683" y="9934"/>
                      <a:pt x="99264" y="0"/>
                      <a:pt x="76319" y="0"/>
                    </a:cubicBezTo>
                    <a:close/>
                  </a:path>
                </a:pathLst>
              </a:custGeom>
              <a:solidFill>
                <a:srgbClr val="FFFFFF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3401;p34"/>
              <p:cNvSpPr/>
              <p:nvPr/>
            </p:nvSpPr>
            <p:spPr>
              <a:xfrm>
                <a:off x="2613008" y="2263792"/>
                <a:ext cx="133689" cy="128228"/>
              </a:xfrm>
              <a:custGeom>
                <a:avLst/>
                <a:gdLst/>
                <a:ahLst/>
                <a:cxnLst/>
                <a:rect l="l" t="t" r="r" b="b"/>
                <a:pathLst>
                  <a:path w="133689" h="128228" extrusionOk="0">
                    <a:moveTo>
                      <a:pt x="76319" y="0"/>
                    </a:moveTo>
                    <a:cubicBezTo>
                      <a:pt x="34118" y="0"/>
                      <a:pt x="0" y="33110"/>
                      <a:pt x="0" y="74069"/>
                    </a:cubicBezTo>
                    <a:cubicBezTo>
                      <a:pt x="0" y="95495"/>
                      <a:pt x="9367" y="114692"/>
                      <a:pt x="24337" y="128229"/>
                    </a:cubicBezTo>
                    <a:cubicBezTo>
                      <a:pt x="12165" y="115092"/>
                      <a:pt x="4518" y="97852"/>
                      <a:pt x="4518" y="78793"/>
                    </a:cubicBezTo>
                    <a:cubicBezTo>
                      <a:pt x="4518" y="37838"/>
                      <a:pt x="38639" y="4720"/>
                      <a:pt x="80841" y="4724"/>
                    </a:cubicBezTo>
                    <a:cubicBezTo>
                      <a:pt x="101365" y="4724"/>
                      <a:pt x="119962" y="12699"/>
                      <a:pt x="133689" y="25479"/>
                    </a:cubicBezTo>
                    <a:cubicBezTo>
                      <a:pt x="119683" y="9934"/>
                      <a:pt x="99264" y="0"/>
                      <a:pt x="76319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" name="Стрелка вниз 1"/>
          <p:cNvSpPr/>
          <p:nvPr/>
        </p:nvSpPr>
        <p:spPr>
          <a:xfrm>
            <a:off x="5480535" y="1874520"/>
            <a:ext cx="360000" cy="540000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4" name="Стрелка вниз 203"/>
          <p:cNvSpPr/>
          <p:nvPr/>
        </p:nvSpPr>
        <p:spPr>
          <a:xfrm>
            <a:off x="3666847" y="1874520"/>
            <a:ext cx="360000" cy="540000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5" name="Стрелка вниз 204"/>
          <p:cNvSpPr/>
          <p:nvPr/>
        </p:nvSpPr>
        <p:spPr>
          <a:xfrm>
            <a:off x="7340753" y="1874520"/>
            <a:ext cx="360000" cy="540000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4" name="Прямоугольник 1023"/>
          <p:cNvSpPr/>
          <p:nvPr/>
        </p:nvSpPr>
        <p:spPr>
          <a:xfrm>
            <a:off x="335280" y="2323802"/>
            <a:ext cx="1068324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CC3399"/>
              </a:buClr>
              <a:buFont typeface="Wingdings" pitchFamily="2" charset="2"/>
              <a:buChar char="q"/>
            </a:pPr>
            <a:r>
              <a:rPr lang="ru-RU" sz="2000" dirty="0" smtClean="0">
                <a:latin typeface="Cambria" pitchFamily="18" charset="0"/>
                <a:ea typeface="Cambria" pitchFamily="18" charset="0"/>
              </a:rPr>
              <a:t>видеотренинги 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«#Диалог с психологом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» (на базе СПЦ);</a:t>
            </a:r>
          </a:p>
          <a:p>
            <a:pPr marL="342900" indent="-342900" algn="just">
              <a:buClr>
                <a:srgbClr val="CC3399"/>
              </a:buClr>
              <a:buFont typeface="Wingdings" pitchFamily="2" charset="2"/>
              <a:buChar char="q"/>
            </a:pPr>
            <a:r>
              <a:rPr lang="ru-RU" sz="2000" dirty="0" smtClean="0">
                <a:latin typeface="Cambria" pitchFamily="18" charset="0"/>
                <a:ea typeface="Cambria" pitchFamily="18" charset="0"/>
              </a:rPr>
              <a:t>доведение 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до родителей памяток (перечня вопросов) 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по наблюдению 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за поведением, эмоциональным и физическим 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состоянием детей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, особенностями их взаимодействия с другими 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людьми;</a:t>
            </a:r>
          </a:p>
          <a:p>
            <a:pPr marL="342900" indent="-342900" algn="just">
              <a:buClr>
                <a:srgbClr val="CC3399"/>
              </a:buClr>
              <a:buFont typeface="Wingdings" pitchFamily="2" charset="2"/>
              <a:buChar char="q"/>
            </a:pPr>
            <a:r>
              <a:rPr lang="ru-RU" sz="2000" dirty="0" smtClean="0">
                <a:latin typeface="Cambria" pitchFamily="18" charset="0"/>
                <a:ea typeface="Cambria" pitchFamily="18" charset="0"/>
              </a:rPr>
              <a:t>информирование 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общественности о работе 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единого номера 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оказания психологической помощи 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133;</a:t>
            </a:r>
          </a:p>
          <a:p>
            <a:pPr marL="342900" indent="-342900" algn="just">
              <a:buClr>
                <a:srgbClr val="CC3399"/>
              </a:buClr>
              <a:buFont typeface="Wingdings" pitchFamily="2" charset="2"/>
              <a:buChar char="q"/>
            </a:pPr>
            <a:r>
              <a:rPr lang="ru-RU" sz="2000" dirty="0" smtClean="0">
                <a:latin typeface="Cambria" pitchFamily="18" charset="0"/>
                <a:ea typeface="Cambria" pitchFamily="18" charset="0"/>
              </a:rPr>
              <a:t>разработка 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памяток 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по 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выявлению 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кризисных состояний 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у 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детей и подростков;</a:t>
            </a:r>
          </a:p>
          <a:p>
            <a:pPr marL="342900" indent="-342900" algn="just">
              <a:buClr>
                <a:srgbClr val="CC3399"/>
              </a:buClr>
              <a:buFont typeface="Wingdings" pitchFamily="2" charset="2"/>
              <a:buChar char="q"/>
            </a:pPr>
            <a:r>
              <a:rPr lang="ru-RU" sz="2000" dirty="0">
                <a:latin typeface="Cambria" pitchFamily="18" charset="0"/>
                <a:ea typeface="Cambria" pitchFamily="18" charset="0"/>
              </a:rPr>
              <a:t>проведение тематических встреч с родителями на предприятиях 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в измененном 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формате проекта «Родительский университет», в 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рамках областных 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(городских, районных) родительских собраний;</a:t>
            </a:r>
          </a:p>
          <a:p>
            <a:pPr marL="342900" indent="-342900" algn="just">
              <a:buClr>
                <a:srgbClr val="CC3399"/>
              </a:buClr>
              <a:buFont typeface="Wingdings" pitchFamily="2" charset="2"/>
              <a:buChar char="q"/>
            </a:pPr>
            <a:r>
              <a:rPr lang="ru-RU" sz="2000" dirty="0" smtClean="0">
                <a:latin typeface="Cambria" pitchFamily="18" charset="0"/>
                <a:ea typeface="Cambria" pitchFamily="18" charset="0"/>
              </a:rPr>
              <a:t>съемка 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серии фильмов (репортажей) на 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республиканском телевидении 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о 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выявлении 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кризисных состояний у детей 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и формировании 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позитивного отношения к жизни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.</a:t>
            </a:r>
          </a:p>
          <a:p>
            <a:pPr algn="just">
              <a:buClr>
                <a:srgbClr val="CC3399"/>
              </a:buClr>
            </a:pPr>
            <a:r>
              <a:rPr lang="ru-RU" sz="2000" dirty="0" smtClean="0">
                <a:latin typeface="Cambria" pitchFamily="18" charset="0"/>
                <a:ea typeface="Cambria" pitchFamily="18" charset="0"/>
              </a:rPr>
              <a:t>		В 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летний период 2026 года реализуется 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межведомственный пилотный </a:t>
            </a:r>
            <a:r>
              <a:rPr lang="ru-RU" sz="2000" dirty="0">
                <a:latin typeface="Cambria" pitchFamily="18" charset="0"/>
                <a:ea typeface="Cambria" pitchFamily="18" charset="0"/>
              </a:rPr>
              <a:t>проект «Консультационный пункт психолога в </a:t>
            </a:r>
            <a:r>
              <a:rPr lang="ru-RU" sz="2000" dirty="0" smtClean="0">
                <a:latin typeface="Cambria" pitchFamily="18" charset="0"/>
                <a:ea typeface="Cambria" pitchFamily="18" charset="0"/>
              </a:rPr>
              <a:t>торговых центрах».</a:t>
            </a:r>
            <a:endParaRPr lang="ru-RU" sz="2000" dirty="0"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207" name="Рисунок 20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56" b="9938"/>
          <a:stretch/>
        </p:blipFill>
        <p:spPr>
          <a:xfrm flipV="1">
            <a:off x="5371237" y="6591477"/>
            <a:ext cx="6853802" cy="252000"/>
          </a:xfrm>
          <a:prstGeom prst="rect">
            <a:avLst/>
          </a:prstGeom>
        </p:spPr>
      </p:pic>
      <p:pic>
        <p:nvPicPr>
          <p:cNvPr id="208" name="Рисунок 20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8" t="77261" b="9938"/>
          <a:stretch/>
        </p:blipFill>
        <p:spPr>
          <a:xfrm flipV="1">
            <a:off x="-1" y="6587587"/>
            <a:ext cx="5523637" cy="25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184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358;g3f67a7086e3_1_110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307153" y="846769"/>
            <a:ext cx="2160000" cy="1980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Google Shape;359;g3f67a7086e3_1_1104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750" t="57615" r="8837"/>
          <a:stretch/>
        </p:blipFill>
        <p:spPr>
          <a:xfrm>
            <a:off x="3601462" y="4060306"/>
            <a:ext cx="8363773" cy="14872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Google Shape;361;g3f67a7086e3_1_1104" title="qr-code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71237" y="1116769"/>
            <a:ext cx="1440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362;g3f67a7086e3_1_1104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r="48020" b="81826"/>
          <a:stretch/>
        </p:blipFill>
        <p:spPr>
          <a:xfrm>
            <a:off x="3743356" y="2950308"/>
            <a:ext cx="7930487" cy="92428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" name="Блок-схема: задержка 12"/>
          <p:cNvSpPr/>
          <p:nvPr/>
        </p:nvSpPr>
        <p:spPr>
          <a:xfrm>
            <a:off x="6779" y="846769"/>
            <a:ext cx="3600000" cy="5040000"/>
          </a:xfrm>
          <a:prstGeom prst="flowChartDelay">
            <a:avLst/>
          </a:prstGeom>
          <a:gradFill>
            <a:gsLst>
              <a:gs pos="0">
                <a:srgbClr val="CC0099"/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Google Shape;357;g3f67a7086e3_1_1104"/>
          <p:cNvSpPr txBox="1"/>
          <p:nvPr/>
        </p:nvSpPr>
        <p:spPr>
          <a:xfrm>
            <a:off x="75779" y="1396724"/>
            <a:ext cx="3462000" cy="4001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700" b="1" dirty="0">
                <a:latin typeface="Cambria" pitchFamily="18" charset="0"/>
                <a:ea typeface="Cambria" pitchFamily="18" charset="0"/>
              </a:rPr>
              <a:t>Программа поддержания благоприятного социально- психологического климата в учреждениях общего среднего образования</a:t>
            </a:r>
            <a:endParaRPr sz="2700" b="1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45989" y="55037"/>
            <a:ext cx="843583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4000" b="1" cap="none" spc="0" dirty="0" smtClean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РЕСПУБЛИКАНСКАЯ ПРОГРАММА</a:t>
            </a:r>
            <a:endParaRPr lang="ru-RU" sz="4000" b="1" cap="none" spc="0" dirty="0">
              <a:ln w="1905"/>
              <a:solidFill>
                <a:srgbClr val="CC009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56" b="9938"/>
          <a:stretch/>
        </p:blipFill>
        <p:spPr>
          <a:xfrm flipV="1">
            <a:off x="5371237" y="6591477"/>
            <a:ext cx="6853802" cy="252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8" t="77261" b="9938"/>
          <a:stretch/>
        </p:blipFill>
        <p:spPr>
          <a:xfrm flipV="1">
            <a:off x="-1" y="6587587"/>
            <a:ext cx="5523637" cy="25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364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645989" y="55037"/>
            <a:ext cx="501560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40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РЕСУРСЫ ПОМОЩИ</a:t>
            </a:r>
            <a:endParaRPr lang="ru-RU" sz="40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10" name="Google Shape;270;g383332b54c9_0_19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474" y="1270396"/>
            <a:ext cx="1260000" cy="12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263;g383332b54c9_0_1944"/>
          <p:cNvSpPr/>
          <p:nvPr/>
        </p:nvSpPr>
        <p:spPr>
          <a:xfrm>
            <a:off x="728791" y="2815523"/>
            <a:ext cx="1260000" cy="1260000"/>
          </a:xfrm>
          <a:custGeom>
            <a:avLst/>
            <a:gdLst/>
            <a:ahLst/>
            <a:cxnLst/>
            <a:rect l="l" t="t" r="r" b="b"/>
            <a:pathLst>
              <a:path w="1812355" h="1812355" extrusionOk="0">
                <a:moveTo>
                  <a:pt x="0" y="0"/>
                </a:moveTo>
                <a:lnTo>
                  <a:pt x="1812354" y="0"/>
                </a:lnTo>
                <a:lnTo>
                  <a:pt x="1812354" y="1812355"/>
                </a:lnTo>
                <a:lnTo>
                  <a:pt x="0" y="18123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2" name="Прямоугольник 11"/>
          <p:cNvSpPr/>
          <p:nvPr/>
        </p:nvSpPr>
        <p:spPr>
          <a:xfrm>
            <a:off x="2138457" y="1421381"/>
            <a:ext cx="232467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ИП БГПУ</a:t>
            </a:r>
            <a:endParaRPr lang="ru-RU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64729" y="2866593"/>
            <a:ext cx="159210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РЦПП</a:t>
            </a:r>
            <a:endParaRPr lang="ru-RU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4" name="Google Shape;271;g383332b54c9_0_1944"/>
          <p:cNvSpPr/>
          <p:nvPr/>
        </p:nvSpPr>
        <p:spPr>
          <a:xfrm>
            <a:off x="728791" y="5076511"/>
            <a:ext cx="4624273" cy="971673"/>
          </a:xfrm>
          <a:custGeom>
            <a:avLst/>
            <a:gdLst/>
            <a:ahLst/>
            <a:cxnLst/>
            <a:rect l="l" t="t" r="r" b="b"/>
            <a:pathLst>
              <a:path w="5073726" h="1084805" extrusionOk="0">
                <a:moveTo>
                  <a:pt x="0" y="0"/>
                </a:moveTo>
                <a:lnTo>
                  <a:pt x="5073726" y="0"/>
                </a:lnTo>
                <a:lnTo>
                  <a:pt x="5073726" y="1084806"/>
                </a:lnTo>
                <a:lnTo>
                  <a:pt x="0" y="10848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solidFill>
              <a:schemeClr val="bg1">
                <a:lumMod val="9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sp>
      <p:sp>
        <p:nvSpPr>
          <p:cNvPr id="15" name="Google Shape;264;g383332b54c9_0_1944"/>
          <p:cNvSpPr/>
          <p:nvPr/>
        </p:nvSpPr>
        <p:spPr>
          <a:xfrm>
            <a:off x="3922045" y="2825615"/>
            <a:ext cx="1260000" cy="1260000"/>
          </a:xfrm>
          <a:custGeom>
            <a:avLst/>
            <a:gdLst/>
            <a:ahLst/>
            <a:cxnLst/>
            <a:rect l="l" t="t" r="r" b="b"/>
            <a:pathLst>
              <a:path w="1583733" h="1819512" extrusionOk="0">
                <a:moveTo>
                  <a:pt x="0" y="0"/>
                </a:moveTo>
                <a:lnTo>
                  <a:pt x="1583733" y="0"/>
                </a:lnTo>
                <a:lnTo>
                  <a:pt x="1583733" y="1819512"/>
                </a:lnTo>
                <a:lnTo>
                  <a:pt x="0" y="18195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  <p:cxnSp>
        <p:nvCxnSpPr>
          <p:cNvPr id="17" name="Прямая соединительная линия 16"/>
          <p:cNvCxnSpPr/>
          <p:nvPr/>
        </p:nvCxnSpPr>
        <p:spPr>
          <a:xfrm>
            <a:off x="6101255" y="930166"/>
            <a:ext cx="0" cy="5580000"/>
          </a:xfrm>
          <a:prstGeom prst="line">
            <a:avLst/>
          </a:prstGeom>
          <a:ln>
            <a:solidFill>
              <a:srgbClr val="CC009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Google Shape;262;g383332b54c9_0_1944"/>
          <p:cNvSpPr/>
          <p:nvPr/>
        </p:nvSpPr>
        <p:spPr>
          <a:xfrm>
            <a:off x="10087529" y="2590536"/>
            <a:ext cx="1260000" cy="1260000"/>
          </a:xfrm>
          <a:custGeom>
            <a:avLst/>
            <a:gdLst/>
            <a:ahLst/>
            <a:cxnLst/>
            <a:rect l="l" t="t" r="r" b="b"/>
            <a:pathLst>
              <a:path w="1628533" h="1628533" extrusionOk="0">
                <a:moveTo>
                  <a:pt x="0" y="0"/>
                </a:moveTo>
                <a:lnTo>
                  <a:pt x="1628533" y="0"/>
                </a:lnTo>
                <a:lnTo>
                  <a:pt x="1628533" y="1628533"/>
                </a:lnTo>
                <a:lnTo>
                  <a:pt x="0" y="16285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0" name="Прямоугольник 19"/>
          <p:cNvSpPr/>
          <p:nvPr/>
        </p:nvSpPr>
        <p:spPr>
          <a:xfrm>
            <a:off x="7283267" y="2438146"/>
            <a:ext cx="127086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ЦДП</a:t>
            </a:r>
            <a:endParaRPr lang="ru-RU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ea typeface="Cambria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472273" y="3070245"/>
            <a:ext cx="3013967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Центры,</a:t>
            </a:r>
          </a:p>
          <a:p>
            <a:pPr algn="ctr"/>
            <a:r>
              <a:rPr lang="ru-RU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дружественные </a:t>
            </a:r>
          </a:p>
          <a:p>
            <a:pPr algn="ctr"/>
            <a:r>
              <a:rPr lang="ru-RU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Cambria" pitchFamily="18" charset="0"/>
              </a:rPr>
              <a:t>подросткам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2050" name="Picture 2" descr="KIDSPOMOGUT.BY безопасность детей в сети - Средняя школа № 2 г. Сморгони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273" y="1241077"/>
            <a:ext cx="4547317" cy="97167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0"/>
          <p:cNvPicPr>
            <a:picLocks noChangeAspect="1" noChangeArrowheads="1"/>
          </p:cNvPicPr>
          <p:nvPr/>
        </p:nvPicPr>
        <p:blipFill rotWithShape="1"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44" b="10314"/>
          <a:stretch/>
        </p:blipFill>
        <p:spPr bwMode="auto">
          <a:xfrm>
            <a:off x="-2849" y="6513988"/>
            <a:ext cx="7620000" cy="35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10"/>
          <p:cNvPicPr>
            <a:picLocks noChangeAspect="1" noChangeArrowheads="1"/>
          </p:cNvPicPr>
          <p:nvPr/>
        </p:nvPicPr>
        <p:blipFill rotWithShape="1"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44" r="39204" b="10314"/>
          <a:stretch/>
        </p:blipFill>
        <p:spPr bwMode="auto">
          <a:xfrm>
            <a:off x="7559333" y="6513948"/>
            <a:ext cx="4632667" cy="35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18694" y="4592736"/>
            <a:ext cx="2682872" cy="16200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GO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226_T_PGO_Quadrants-16x9.pptx" id="{E8A7922D-2EDE-4B28-B20E-050238F5975E}" vid="{BC904CAC-AA32-4632-AF3B-719FDEA52986}"/>
    </a:ext>
  </a:extLst>
</a:theme>
</file>

<file path=ppt/theme/theme2.xml><?xml version="1.0" encoding="utf-8"?>
<a:theme xmlns:a="http://schemas.openxmlformats.org/drawingml/2006/main" name="Designed by Presentation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226_T_PGO_Quadrants-16x9.pptx" id="{E8A7922D-2EDE-4B28-B20E-050238F5975E}" vid="{D9E830F2-D815-4B52-B640-E4E5C9B3D28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0226_T_PGO_Quadrants-16x9</Template>
  <TotalTime>3884</TotalTime>
  <Words>864</Words>
  <Application>Microsoft Office PowerPoint</Application>
  <PresentationFormat>Широкоэкранный</PresentationFormat>
  <Paragraphs>116</Paragraphs>
  <Slides>21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31" baseType="lpstr">
      <vt:lpstr>Arial</vt:lpstr>
      <vt:lpstr>Calibri</vt:lpstr>
      <vt:lpstr>Calibri Light</vt:lpstr>
      <vt:lpstr>Cambria</vt:lpstr>
      <vt:lpstr>Corbel</vt:lpstr>
      <vt:lpstr>Open Sans</vt:lpstr>
      <vt:lpstr>Times New Roman</vt:lpstr>
      <vt:lpstr>Wingdings</vt:lpstr>
      <vt:lpstr>PresentationGO</vt:lpstr>
      <vt:lpstr>Designed by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«Эффективное взаимодействие учреждения образования,  семьи и социума»</dc:title>
  <dc:creator>Hector Benedi</dc:creator>
  <dc:description>© Copyright PresentationGo.com</dc:description>
  <cp:lastModifiedBy>Olga</cp:lastModifiedBy>
  <cp:revision>100</cp:revision>
  <dcterms:created xsi:type="dcterms:W3CDTF">2024-11-08T16:26:56Z</dcterms:created>
  <dcterms:modified xsi:type="dcterms:W3CDTF">2026-08-12T08:51:31Z</dcterms:modified>
  <cp:category>Templates</cp:category>
</cp:coreProperties>
</file>